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25"/>
  </p:notesMasterIdLst>
  <p:sldIdLst>
    <p:sldId id="256" r:id="rId2"/>
    <p:sldId id="270" r:id="rId3"/>
    <p:sldId id="266" r:id="rId4"/>
    <p:sldId id="267" r:id="rId5"/>
    <p:sldId id="268" r:id="rId6"/>
    <p:sldId id="257" r:id="rId7"/>
    <p:sldId id="258" r:id="rId8"/>
    <p:sldId id="262" r:id="rId9"/>
    <p:sldId id="271" r:id="rId10"/>
    <p:sldId id="277" r:id="rId11"/>
    <p:sldId id="281" r:id="rId12"/>
    <p:sldId id="279" r:id="rId13"/>
    <p:sldId id="278" r:id="rId14"/>
    <p:sldId id="282" r:id="rId15"/>
    <p:sldId id="280" r:id="rId16"/>
    <p:sldId id="273" r:id="rId17"/>
    <p:sldId id="263" r:id="rId18"/>
    <p:sldId id="261" r:id="rId19"/>
    <p:sldId id="272" r:id="rId20"/>
    <p:sldId id="274" r:id="rId21"/>
    <p:sldId id="275" r:id="rId22"/>
    <p:sldId id="264" r:id="rId23"/>
    <p:sldId id="276" r:id="rId24"/>
  </p:sldIdLst>
  <p:sldSz cx="9144000" cy="5143500" type="screen16x9"/>
  <p:notesSz cx="6858000" cy="9144000"/>
  <p:embeddedFontLst>
    <p:embeddedFont>
      <p:font typeface="Calibri Light" panose="020F0302020204030204" pitchFamily="34" charset="0"/>
      <p:regular r:id="rId26"/>
      <p:italic r:id="rId27"/>
    </p:embeddedFont>
    <p:embeddedFont>
      <p:font typeface="Cambria" panose="02040503050406030204" pitchFamily="18" charset="0"/>
      <p:regular r:id="rId28"/>
      <p:bold r:id="rId29"/>
      <p:italic r:id="rId30"/>
      <p:boldItalic r:id="rId31"/>
    </p:embeddedFont>
    <p:embeddedFont>
      <p:font typeface="Comic Sans MS" panose="030F0702030302020204" pitchFamily="66" charset="0"/>
      <p:regular r:id="rId32"/>
      <p:bold r:id="rId33"/>
      <p:italic r:id="rId34"/>
      <p:boldItalic r:id="rId35"/>
    </p:embeddedFont>
    <p:embeddedFont>
      <p:font typeface="Modern Love" panose="04090805081005020601" pitchFamily="82" charset="0"/>
      <p:regular r:id="rId36"/>
    </p:embeddedFont>
    <p:embeddedFont>
      <p:font typeface="MV Boli" panose="02000500030200090000" pitchFamily="2" charset="0"/>
      <p:regular r:id="rId37"/>
    </p:embeddedFont>
    <p:embeddedFont>
      <p:font typeface="Roboto" panose="020B060402020202020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66"/>
    <a:srgbClr val="53E9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451"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16.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b="1" u="none" dirty="0">
                <a:solidFill>
                  <a:schemeClr val="accent4">
                    <a:lumMod val="60000"/>
                    <a:lumOff val="40000"/>
                  </a:schemeClr>
                </a:solidFill>
              </a:rPr>
              <a:t>Talent</a:t>
            </a:r>
            <a:r>
              <a:rPr lang="en-US" b="1" u="none" baseline="0" dirty="0">
                <a:solidFill>
                  <a:schemeClr val="accent4">
                    <a:lumMod val="60000"/>
                    <a:lumOff val="40000"/>
                  </a:schemeClr>
                </a:solidFill>
              </a:rPr>
              <a:t> Predictor:</a:t>
            </a:r>
            <a:endParaRPr lang="en-US" b="1" u="none" dirty="0">
              <a:solidFill>
                <a:schemeClr val="accent4">
                  <a:lumMod val="60000"/>
                  <a:lumOff val="40000"/>
                </a:schemeClr>
              </a:solidFill>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2463172572178478"/>
          <c:y val="0.12315624999999998"/>
          <c:w val="0.50490337926509188"/>
          <c:h val="0.75735506889763782"/>
        </c:manualLayout>
      </c:layout>
      <c:pieChart>
        <c:varyColors val="1"/>
        <c:ser>
          <c:idx val="0"/>
          <c:order val="0"/>
          <c:tx>
            <c:strRef>
              <c:f>Sheet1!$B$1</c:f>
              <c:strCache>
                <c:ptCount val="1"/>
                <c:pt idx="0">
                  <c:v>Exploring Talents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D94-4272-A498-FB10C90F3C2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1D94-4272-A498-FB10C90F3C2C}"/>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1D94-4272-A498-FB10C90F3C2C}"/>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1D94-4272-A498-FB10C90F3C2C}"/>
              </c:ext>
            </c:extLst>
          </c:dPt>
          <c:cat>
            <c:strRef>
              <c:f>Sheet1!$A$2:$A$5</c:f>
              <c:strCache>
                <c:ptCount val="4"/>
                <c:pt idx="0">
                  <c:v>Task 1</c:v>
                </c:pt>
                <c:pt idx="1">
                  <c:v>Task 2</c:v>
                </c:pt>
                <c:pt idx="2">
                  <c:v>Task 3</c:v>
                </c:pt>
                <c:pt idx="3">
                  <c:v>Task 4</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7CA0-4E1C-97B9-9342DBFE2333}"/>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Talent Predictor</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percentStacked"/>
        <c:varyColors val="0"/>
        <c:ser>
          <c:idx val="0"/>
          <c:order val="0"/>
          <c:tx>
            <c:strRef>
              <c:f>Sheet1!$B$1</c:f>
              <c:strCache>
                <c:ptCount val="1"/>
                <c:pt idx="0">
                  <c:v>Series 1</c:v>
                </c:pt>
              </c:strCache>
            </c:strRef>
          </c:tx>
          <c:spPr>
            <a:solidFill>
              <a:schemeClr val="accent1"/>
            </a:solidFill>
            <a:ln>
              <a:noFill/>
            </a:ln>
            <a:effectLst/>
            <a:sp3d/>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6E79-4F3B-8676-FD95DA8994EA}"/>
            </c:ext>
          </c:extLst>
        </c:ser>
        <c:ser>
          <c:idx val="1"/>
          <c:order val="1"/>
          <c:tx>
            <c:strRef>
              <c:f>Sheet1!$C$1</c:f>
              <c:strCache>
                <c:ptCount val="1"/>
                <c:pt idx="0">
                  <c:v>Series 2</c:v>
                </c:pt>
              </c:strCache>
            </c:strRef>
          </c:tx>
          <c:spPr>
            <a:solidFill>
              <a:schemeClr val="accent2"/>
            </a:solidFill>
            <a:ln>
              <a:noFill/>
            </a:ln>
            <a:effectLst/>
            <a:sp3d/>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6E79-4F3B-8676-FD95DA8994EA}"/>
            </c:ext>
          </c:extLst>
        </c:ser>
        <c:ser>
          <c:idx val="2"/>
          <c:order val="2"/>
          <c:tx>
            <c:strRef>
              <c:f>Sheet1!$D$1</c:f>
              <c:strCache>
                <c:ptCount val="1"/>
                <c:pt idx="0">
                  <c:v>Series 3</c:v>
                </c:pt>
              </c:strCache>
            </c:strRef>
          </c:tx>
          <c:spPr>
            <a:solidFill>
              <a:schemeClr val="accent3"/>
            </a:solidFill>
            <a:ln>
              <a:noFill/>
            </a:ln>
            <a:effectLst/>
            <a:sp3d/>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6E79-4F3B-8676-FD95DA8994EA}"/>
            </c:ext>
          </c:extLst>
        </c:ser>
        <c:dLbls>
          <c:showLegendKey val="0"/>
          <c:showVal val="0"/>
          <c:showCatName val="0"/>
          <c:showSerName val="0"/>
          <c:showPercent val="0"/>
          <c:showBubbleSize val="0"/>
        </c:dLbls>
        <c:gapWidth val="150"/>
        <c:shape val="box"/>
        <c:axId val="512020920"/>
        <c:axId val="512017400"/>
        <c:axId val="0"/>
      </c:bar3DChart>
      <c:catAx>
        <c:axId val="51202092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2017400"/>
        <c:crosses val="autoZero"/>
        <c:auto val="1"/>
        <c:lblAlgn val="ctr"/>
        <c:lblOffset val="100"/>
        <c:noMultiLvlLbl val="0"/>
      </c:catAx>
      <c:valAx>
        <c:axId val="51201740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20209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C8A96D-4336-42FA-9B3D-D5F4CBAF1027}" type="doc">
      <dgm:prSet loTypeId="urn:microsoft.com/office/officeart/2008/layout/AlternatingHexagons" loCatId="list" qsTypeId="urn:microsoft.com/office/officeart/2005/8/quickstyle/simple3" qsCatId="simple" csTypeId="urn:microsoft.com/office/officeart/2005/8/colors/accent1_2" csCatId="accent1" phldr="1"/>
      <dgm:spPr/>
      <dgm:t>
        <a:bodyPr/>
        <a:lstStyle/>
        <a:p>
          <a:endParaRPr lang="en-IN"/>
        </a:p>
      </dgm:t>
    </dgm:pt>
    <dgm:pt modelId="{7F354587-AA4E-45E4-83A6-7619087BD7E6}">
      <dgm:prSet phldrT="[Text]" custT="1"/>
      <dgm:spPr/>
      <dgm:t>
        <a:bodyPr vert="horz"/>
        <a:lstStyle/>
        <a:p>
          <a:r>
            <a:rPr lang="en-US" sz="1600" b="1" dirty="0"/>
            <a:t>Motivation</a:t>
          </a:r>
        </a:p>
      </dgm:t>
    </dgm:pt>
    <dgm:pt modelId="{CD950DEE-9913-4894-9841-B2688297F505}" type="parTrans" cxnId="{2EDF06A9-26D4-4B5F-8C09-172D3807409C}">
      <dgm:prSet/>
      <dgm:spPr/>
      <dgm:t>
        <a:bodyPr/>
        <a:lstStyle/>
        <a:p>
          <a:endParaRPr lang="en-IN"/>
        </a:p>
      </dgm:t>
    </dgm:pt>
    <dgm:pt modelId="{8477FD01-5CD8-4B05-97E9-C014DD95E152}" type="sibTrans" cxnId="{2EDF06A9-26D4-4B5F-8C09-172D3807409C}">
      <dgm:prSet custT="1"/>
      <dgm:spPr/>
      <dgm:t>
        <a:bodyPr vert="horz"/>
        <a:lstStyle/>
        <a:p>
          <a:r>
            <a:rPr lang="en-US" sz="1600" b="1" dirty="0"/>
            <a:t>Personality Test</a:t>
          </a:r>
          <a:endParaRPr lang="en-IN" sz="1600" b="1" dirty="0"/>
        </a:p>
      </dgm:t>
    </dgm:pt>
    <dgm:pt modelId="{A45569C9-786C-4E8D-9E11-AA8ACCCF2395}">
      <dgm:prSet phldrT="[Text]" phldr="1"/>
      <dgm:spPr/>
      <dgm:t>
        <a:bodyPr/>
        <a:lstStyle/>
        <a:p>
          <a:endParaRPr lang="en-IN"/>
        </a:p>
      </dgm:t>
    </dgm:pt>
    <dgm:pt modelId="{E6DE8846-54F8-4502-A677-2431FBCD2CF8}" type="parTrans" cxnId="{623E56E3-B13E-4D1D-A675-7519C50488C1}">
      <dgm:prSet/>
      <dgm:spPr/>
      <dgm:t>
        <a:bodyPr/>
        <a:lstStyle/>
        <a:p>
          <a:endParaRPr lang="en-IN"/>
        </a:p>
      </dgm:t>
    </dgm:pt>
    <dgm:pt modelId="{3681F784-9905-4CAB-ADDD-16B10E39794E}" type="sibTrans" cxnId="{623E56E3-B13E-4D1D-A675-7519C50488C1}">
      <dgm:prSet/>
      <dgm:spPr/>
      <dgm:t>
        <a:bodyPr/>
        <a:lstStyle/>
        <a:p>
          <a:endParaRPr lang="en-IN"/>
        </a:p>
      </dgm:t>
    </dgm:pt>
    <dgm:pt modelId="{E4E295F0-3E4F-477B-86AD-540EC8C38438}">
      <dgm:prSet phldrT="[Text]" phldr="1"/>
      <dgm:spPr/>
      <dgm:t>
        <a:bodyPr/>
        <a:lstStyle/>
        <a:p>
          <a:endParaRPr lang="en-IN" dirty="0"/>
        </a:p>
      </dgm:t>
    </dgm:pt>
    <dgm:pt modelId="{7716E7EE-7E2F-4662-97D1-2E0D05924F85}" type="parTrans" cxnId="{364BB061-0F54-4670-8A40-559C0EB6F905}">
      <dgm:prSet/>
      <dgm:spPr/>
      <dgm:t>
        <a:bodyPr/>
        <a:lstStyle/>
        <a:p>
          <a:endParaRPr lang="en-IN"/>
        </a:p>
      </dgm:t>
    </dgm:pt>
    <dgm:pt modelId="{08B61FF2-2B78-48F0-80FE-1F5B10EC7DA2}" type="sibTrans" cxnId="{364BB061-0F54-4670-8A40-559C0EB6F905}">
      <dgm:prSet/>
      <dgm:spPr/>
      <dgm:t>
        <a:bodyPr/>
        <a:lstStyle/>
        <a:p>
          <a:endParaRPr lang="en-IN"/>
        </a:p>
      </dgm:t>
    </dgm:pt>
    <dgm:pt modelId="{980E5B16-32CF-439E-B0C1-273717B5FD37}">
      <dgm:prSet phldrT="[Text]" custT="1"/>
      <dgm:spPr/>
      <dgm:t>
        <a:bodyPr/>
        <a:lstStyle/>
        <a:p>
          <a:endParaRPr lang="en-IN" sz="1600" b="1" dirty="0"/>
        </a:p>
        <a:p>
          <a:r>
            <a:rPr lang="en-US" sz="1600" b="1" dirty="0"/>
            <a:t>Provide a Community</a:t>
          </a:r>
          <a:endParaRPr lang="en-IN" sz="1600" b="1" dirty="0"/>
        </a:p>
      </dgm:t>
    </dgm:pt>
    <dgm:pt modelId="{851364B7-BDB0-4761-806D-8C8A0A0476CA}" type="parTrans" cxnId="{6E9F68DB-E21B-4033-96FF-2D7FC2009034}">
      <dgm:prSet/>
      <dgm:spPr/>
      <dgm:t>
        <a:bodyPr/>
        <a:lstStyle/>
        <a:p>
          <a:endParaRPr lang="en-IN"/>
        </a:p>
      </dgm:t>
    </dgm:pt>
    <dgm:pt modelId="{F6E866E9-9C6D-4C44-A632-A137EA030013}" type="sibTrans" cxnId="{6E9F68DB-E21B-4033-96FF-2D7FC2009034}">
      <dgm:prSet custT="1"/>
      <dgm:spPr/>
      <dgm:t>
        <a:bodyPr/>
        <a:lstStyle/>
        <a:p>
          <a:pPr algn="ctr"/>
          <a:r>
            <a:rPr lang="en-US" sz="1600" b="1" dirty="0"/>
            <a:t>Strategic Projects</a:t>
          </a:r>
          <a:endParaRPr lang="en-IN" sz="1600" b="1" dirty="0"/>
        </a:p>
      </dgm:t>
    </dgm:pt>
    <dgm:pt modelId="{A2C87A21-0C94-447E-BD49-E951B1973FA3}">
      <dgm:prSet phldrT="[Text]" custT="1"/>
      <dgm:spPr/>
      <dgm:t>
        <a:bodyPr vert="horz"/>
        <a:lstStyle/>
        <a:p>
          <a:pPr algn="ctr"/>
          <a:r>
            <a:rPr lang="en-US" sz="1600" b="1" dirty="0"/>
            <a:t>Analyzation</a:t>
          </a:r>
          <a:endParaRPr lang="en-IN" sz="1600" b="1" dirty="0"/>
        </a:p>
      </dgm:t>
    </dgm:pt>
    <dgm:pt modelId="{166005C9-6147-4A1F-B300-D22B87FEB409}" type="sibTrans" cxnId="{80496976-3A16-4DEF-829D-163884BD46C7}">
      <dgm:prSet custT="1"/>
      <dgm:spPr/>
      <dgm:t>
        <a:bodyPr/>
        <a:lstStyle/>
        <a:p>
          <a:r>
            <a:rPr lang="en-US" sz="1600" b="1" dirty="0"/>
            <a:t>Figure out Strengths &amp; Weakness</a:t>
          </a:r>
          <a:endParaRPr lang="en-IN" sz="1600" b="1" dirty="0"/>
        </a:p>
      </dgm:t>
    </dgm:pt>
    <dgm:pt modelId="{7309F2A2-3045-4C42-AA09-1A1A1C9C9EF0}" type="parTrans" cxnId="{80496976-3A16-4DEF-829D-163884BD46C7}">
      <dgm:prSet/>
      <dgm:spPr/>
      <dgm:t>
        <a:bodyPr/>
        <a:lstStyle/>
        <a:p>
          <a:endParaRPr lang="en-IN"/>
        </a:p>
      </dgm:t>
    </dgm:pt>
    <dgm:pt modelId="{C7B246C0-2A31-48A6-A46A-D20E0CD64694}">
      <dgm:prSet phldrT="[Text]" custT="1"/>
      <dgm:spPr/>
      <dgm:t>
        <a:bodyPr/>
        <a:lstStyle/>
        <a:p>
          <a:r>
            <a:rPr lang="en-US" sz="2000" b="1" u="sng" dirty="0">
              <a:solidFill>
                <a:schemeClr val="tx2">
                  <a:lumMod val="20000"/>
                  <a:lumOff val="80000"/>
                </a:schemeClr>
              </a:solidFill>
            </a:rPr>
            <a:t>OUTCOMES:</a:t>
          </a:r>
          <a:endParaRPr lang="en-IN" sz="2000" b="1" u="sng" dirty="0">
            <a:solidFill>
              <a:schemeClr val="tx2">
                <a:lumMod val="20000"/>
                <a:lumOff val="80000"/>
              </a:schemeClr>
            </a:solidFill>
          </a:endParaRPr>
        </a:p>
      </dgm:t>
    </dgm:pt>
    <dgm:pt modelId="{CBE082CE-C636-4964-A3BF-B8B4E7F16638}" type="sibTrans" cxnId="{AC82844D-4F88-4F2C-B7F9-32EF02A0DE27}">
      <dgm:prSet/>
      <dgm:spPr/>
      <dgm:t>
        <a:bodyPr/>
        <a:lstStyle/>
        <a:p>
          <a:endParaRPr lang="en-IN"/>
        </a:p>
      </dgm:t>
    </dgm:pt>
    <dgm:pt modelId="{46654DEA-0F64-4C7C-AF51-A5EDC783E7D5}" type="parTrans" cxnId="{AC82844D-4F88-4F2C-B7F9-32EF02A0DE27}">
      <dgm:prSet/>
      <dgm:spPr/>
      <dgm:t>
        <a:bodyPr/>
        <a:lstStyle/>
        <a:p>
          <a:endParaRPr lang="en-IN"/>
        </a:p>
      </dgm:t>
    </dgm:pt>
    <dgm:pt modelId="{54539F68-28CD-44FA-88F4-4FCDB184DD79}" type="pres">
      <dgm:prSet presAssocID="{45C8A96D-4336-42FA-9B3D-D5F4CBAF1027}" presName="Name0" presStyleCnt="0">
        <dgm:presLayoutVars>
          <dgm:chMax/>
          <dgm:chPref/>
          <dgm:dir/>
          <dgm:animLvl val="lvl"/>
        </dgm:presLayoutVars>
      </dgm:prSet>
      <dgm:spPr/>
    </dgm:pt>
    <dgm:pt modelId="{778D92CC-1B80-4252-8E19-E1E0C08BB279}" type="pres">
      <dgm:prSet presAssocID="{7F354587-AA4E-45E4-83A6-7619087BD7E6}" presName="composite" presStyleCnt="0"/>
      <dgm:spPr/>
    </dgm:pt>
    <dgm:pt modelId="{27A23A69-A6A5-4E1F-82BD-E54ACA3A3B8B}" type="pres">
      <dgm:prSet presAssocID="{7F354587-AA4E-45E4-83A6-7619087BD7E6}" presName="Parent1" presStyleLbl="node1" presStyleIdx="0" presStyleCnt="6" custScaleX="105373" custLinFactNeighborX="-54429" custLinFactNeighborY="84179">
        <dgm:presLayoutVars>
          <dgm:chMax val="1"/>
          <dgm:chPref val="1"/>
          <dgm:bulletEnabled val="1"/>
        </dgm:presLayoutVars>
      </dgm:prSet>
      <dgm:spPr/>
    </dgm:pt>
    <dgm:pt modelId="{18D0E74D-C30C-44E5-ADFB-22FD386A2778}" type="pres">
      <dgm:prSet presAssocID="{7F354587-AA4E-45E4-83A6-7619087BD7E6}" presName="Childtext1" presStyleLbl="revTx" presStyleIdx="0" presStyleCnt="3">
        <dgm:presLayoutVars>
          <dgm:chMax val="0"/>
          <dgm:chPref val="0"/>
          <dgm:bulletEnabled val="1"/>
        </dgm:presLayoutVars>
      </dgm:prSet>
      <dgm:spPr/>
    </dgm:pt>
    <dgm:pt modelId="{8A3E6C57-3FCF-4DFD-B61F-5CD6946EB7A4}" type="pres">
      <dgm:prSet presAssocID="{7F354587-AA4E-45E4-83A6-7619087BD7E6}" presName="BalanceSpacing" presStyleCnt="0"/>
      <dgm:spPr/>
    </dgm:pt>
    <dgm:pt modelId="{2A68ED7B-7822-44BF-8C76-F0087A82F3A7}" type="pres">
      <dgm:prSet presAssocID="{7F354587-AA4E-45E4-83A6-7619087BD7E6}" presName="BalanceSpacing1" presStyleCnt="0"/>
      <dgm:spPr/>
    </dgm:pt>
    <dgm:pt modelId="{A56F558D-1766-484F-8CD4-8BD4EFAF26CB}" type="pres">
      <dgm:prSet presAssocID="{8477FD01-5CD8-4B05-97E9-C014DD95E152}" presName="Accent1Text" presStyleLbl="node1" presStyleIdx="1" presStyleCnt="6" custLinFactNeighborX="541" custLinFactNeighborY="0"/>
      <dgm:spPr/>
    </dgm:pt>
    <dgm:pt modelId="{3AFD9E21-DE41-487F-B822-9946BBD387AF}" type="pres">
      <dgm:prSet presAssocID="{8477FD01-5CD8-4B05-97E9-C014DD95E152}" presName="spaceBetweenRectangles" presStyleCnt="0"/>
      <dgm:spPr/>
    </dgm:pt>
    <dgm:pt modelId="{52184140-8B50-4FFC-B5AB-874E00ADA192}" type="pres">
      <dgm:prSet presAssocID="{A2C87A21-0C94-447E-BD49-E951B1973FA3}" presName="composite" presStyleCnt="0"/>
      <dgm:spPr/>
    </dgm:pt>
    <dgm:pt modelId="{F07FAE4B-2C1E-41FD-9952-AA91C7991A18}" type="pres">
      <dgm:prSet presAssocID="{A2C87A21-0C94-447E-BD49-E951B1973FA3}" presName="Parent1" presStyleLbl="node1" presStyleIdx="2" presStyleCnt="6" custScaleX="109162" custScaleY="102019" custLinFactNeighborX="58665" custLinFactNeighborY="-85823">
        <dgm:presLayoutVars>
          <dgm:chMax val="1"/>
          <dgm:chPref val="1"/>
          <dgm:bulletEnabled val="1"/>
        </dgm:presLayoutVars>
      </dgm:prSet>
      <dgm:spPr/>
    </dgm:pt>
    <dgm:pt modelId="{4D6A0875-5920-4FE7-908D-BFDAD1473091}" type="pres">
      <dgm:prSet presAssocID="{A2C87A21-0C94-447E-BD49-E951B1973FA3}" presName="Childtext1" presStyleLbl="revTx" presStyleIdx="1" presStyleCnt="3" custScaleX="72099" custScaleY="98582" custLinFactNeighborX="-7646" custLinFactNeighborY="-3085">
        <dgm:presLayoutVars>
          <dgm:chMax val="0"/>
          <dgm:chPref val="0"/>
          <dgm:bulletEnabled val="1"/>
        </dgm:presLayoutVars>
      </dgm:prSet>
      <dgm:spPr/>
    </dgm:pt>
    <dgm:pt modelId="{87BFD1E5-DF08-4E6C-806D-7928D4B68144}" type="pres">
      <dgm:prSet presAssocID="{A2C87A21-0C94-447E-BD49-E951B1973FA3}" presName="BalanceSpacing" presStyleCnt="0"/>
      <dgm:spPr/>
    </dgm:pt>
    <dgm:pt modelId="{CCFC0B76-0D93-4B76-865E-69B266D8B269}" type="pres">
      <dgm:prSet presAssocID="{A2C87A21-0C94-447E-BD49-E951B1973FA3}" presName="BalanceSpacing1" presStyleCnt="0"/>
      <dgm:spPr/>
    </dgm:pt>
    <dgm:pt modelId="{26E86D57-8D55-4A65-B66C-4B3190613EE5}" type="pres">
      <dgm:prSet presAssocID="{166005C9-6147-4A1F-B300-D22B87FEB409}" presName="Accent1Text" presStyleLbl="node1" presStyleIdx="3" presStyleCnt="6" custLinFactNeighborX="1403" custLinFactNeighborY="-446"/>
      <dgm:spPr/>
    </dgm:pt>
    <dgm:pt modelId="{07CCBCA4-1A53-4085-9A56-BF9C6EC0B112}" type="pres">
      <dgm:prSet presAssocID="{166005C9-6147-4A1F-B300-D22B87FEB409}" presName="spaceBetweenRectangles" presStyleCnt="0"/>
      <dgm:spPr/>
    </dgm:pt>
    <dgm:pt modelId="{369D8BB9-B475-4DEB-B750-8B3F4E74DD14}" type="pres">
      <dgm:prSet presAssocID="{980E5B16-32CF-439E-B0C1-273717B5FD37}" presName="composite" presStyleCnt="0"/>
      <dgm:spPr/>
    </dgm:pt>
    <dgm:pt modelId="{9685E1E1-7D02-4A05-8B97-23C9A67BD2BA}" type="pres">
      <dgm:prSet presAssocID="{980E5B16-32CF-439E-B0C1-273717B5FD37}" presName="Parent1" presStyleLbl="node1" presStyleIdx="4" presStyleCnt="6" custScaleX="111283" custScaleY="104678" custLinFactNeighborX="8786" custLinFactNeighborY="0">
        <dgm:presLayoutVars>
          <dgm:chMax val="1"/>
          <dgm:chPref val="1"/>
          <dgm:bulletEnabled val="1"/>
        </dgm:presLayoutVars>
      </dgm:prSet>
      <dgm:spPr/>
    </dgm:pt>
    <dgm:pt modelId="{3B5D0346-FAF7-4717-A090-81787FB02A44}" type="pres">
      <dgm:prSet presAssocID="{980E5B16-32CF-439E-B0C1-273717B5FD37}" presName="Childtext1" presStyleLbl="revTx" presStyleIdx="2" presStyleCnt="3" custScaleX="101049" custScaleY="94534" custLinFactX="-100000" custLinFactY="-44525" custLinFactNeighborX="-116377" custLinFactNeighborY="-100000">
        <dgm:presLayoutVars>
          <dgm:chMax val="0"/>
          <dgm:chPref val="0"/>
          <dgm:bulletEnabled val="1"/>
        </dgm:presLayoutVars>
      </dgm:prSet>
      <dgm:spPr/>
    </dgm:pt>
    <dgm:pt modelId="{2F2DBFFA-A02D-4267-ABD6-564169BBB019}" type="pres">
      <dgm:prSet presAssocID="{980E5B16-32CF-439E-B0C1-273717B5FD37}" presName="BalanceSpacing" presStyleCnt="0"/>
      <dgm:spPr/>
    </dgm:pt>
    <dgm:pt modelId="{707F717A-837A-4B78-B8D7-8EF87E46700B}" type="pres">
      <dgm:prSet presAssocID="{980E5B16-32CF-439E-B0C1-273717B5FD37}" presName="BalanceSpacing1" presStyleCnt="0"/>
      <dgm:spPr/>
    </dgm:pt>
    <dgm:pt modelId="{45428751-513B-4F95-8B7A-F04BEC9F6583}" type="pres">
      <dgm:prSet presAssocID="{F6E866E9-9C6D-4C44-A632-A137EA030013}" presName="Accent1Text" presStyleLbl="node1" presStyleIdx="5" presStyleCnt="6" custScaleX="113307" custScaleY="107288" custLinFactNeighborX="-3590" custLinFactNeighborY="-892"/>
      <dgm:spPr/>
    </dgm:pt>
  </dgm:ptLst>
  <dgm:cxnLst>
    <dgm:cxn modelId="{2E6DAA08-7E7C-4BF1-9507-0BF2195ABCA9}" type="presOf" srcId="{7F354587-AA4E-45E4-83A6-7619087BD7E6}" destId="{27A23A69-A6A5-4E1F-82BD-E54ACA3A3B8B}" srcOrd="0" destOrd="0" presId="urn:microsoft.com/office/officeart/2008/layout/AlternatingHexagons"/>
    <dgm:cxn modelId="{686EBD0D-FDBC-4577-886E-786093CB68C5}" type="presOf" srcId="{A2C87A21-0C94-447E-BD49-E951B1973FA3}" destId="{F07FAE4B-2C1E-41FD-9952-AA91C7991A18}" srcOrd="0" destOrd="0" presId="urn:microsoft.com/office/officeart/2008/layout/AlternatingHexagons"/>
    <dgm:cxn modelId="{B627F418-2CE8-426B-9184-BF696D67649E}" type="presOf" srcId="{980E5B16-32CF-439E-B0C1-273717B5FD37}" destId="{9685E1E1-7D02-4A05-8B97-23C9A67BD2BA}" srcOrd="0" destOrd="0" presId="urn:microsoft.com/office/officeart/2008/layout/AlternatingHexagons"/>
    <dgm:cxn modelId="{A2F53E41-57B1-4B52-A86E-A4DF1E71D6D8}" type="presOf" srcId="{8477FD01-5CD8-4B05-97E9-C014DD95E152}" destId="{A56F558D-1766-484F-8CD4-8BD4EFAF26CB}" srcOrd="0" destOrd="0" presId="urn:microsoft.com/office/officeart/2008/layout/AlternatingHexagons"/>
    <dgm:cxn modelId="{364BB061-0F54-4670-8A40-559C0EB6F905}" srcId="{A2C87A21-0C94-447E-BD49-E951B1973FA3}" destId="{E4E295F0-3E4F-477B-86AD-540EC8C38438}" srcOrd="0" destOrd="0" parTransId="{7716E7EE-7E2F-4662-97D1-2E0D05924F85}" sibTransId="{08B61FF2-2B78-48F0-80FE-1F5B10EC7DA2}"/>
    <dgm:cxn modelId="{69FA1962-5394-4700-AE52-202EB9270EBB}" type="presOf" srcId="{F6E866E9-9C6D-4C44-A632-A137EA030013}" destId="{45428751-513B-4F95-8B7A-F04BEC9F6583}" srcOrd="0" destOrd="0" presId="urn:microsoft.com/office/officeart/2008/layout/AlternatingHexagons"/>
    <dgm:cxn modelId="{AC82844D-4F88-4F2C-B7F9-32EF02A0DE27}" srcId="{980E5B16-32CF-439E-B0C1-273717B5FD37}" destId="{C7B246C0-2A31-48A6-A46A-D20E0CD64694}" srcOrd="0" destOrd="0" parTransId="{46654DEA-0F64-4C7C-AF51-A5EDC783E7D5}" sibTransId="{CBE082CE-C636-4964-A3BF-B8B4E7F16638}"/>
    <dgm:cxn modelId="{80496976-3A16-4DEF-829D-163884BD46C7}" srcId="{45C8A96D-4336-42FA-9B3D-D5F4CBAF1027}" destId="{A2C87A21-0C94-447E-BD49-E951B1973FA3}" srcOrd="1" destOrd="0" parTransId="{7309F2A2-3045-4C42-AA09-1A1A1C9C9EF0}" sibTransId="{166005C9-6147-4A1F-B300-D22B87FEB409}"/>
    <dgm:cxn modelId="{53B47496-CAF8-4E3D-82DF-B78D398A5798}" type="presOf" srcId="{45C8A96D-4336-42FA-9B3D-D5F4CBAF1027}" destId="{54539F68-28CD-44FA-88F4-4FCDB184DD79}" srcOrd="0" destOrd="0" presId="urn:microsoft.com/office/officeart/2008/layout/AlternatingHexagons"/>
    <dgm:cxn modelId="{2EDF06A9-26D4-4B5F-8C09-172D3807409C}" srcId="{45C8A96D-4336-42FA-9B3D-D5F4CBAF1027}" destId="{7F354587-AA4E-45E4-83A6-7619087BD7E6}" srcOrd="0" destOrd="0" parTransId="{CD950DEE-9913-4894-9841-B2688297F505}" sibTransId="{8477FD01-5CD8-4B05-97E9-C014DD95E152}"/>
    <dgm:cxn modelId="{3F4AC1AB-2846-4023-AA13-3FB813F3E5DB}" type="presOf" srcId="{E4E295F0-3E4F-477B-86AD-540EC8C38438}" destId="{4D6A0875-5920-4FE7-908D-BFDAD1473091}" srcOrd="0" destOrd="0" presId="urn:microsoft.com/office/officeart/2008/layout/AlternatingHexagons"/>
    <dgm:cxn modelId="{02A0FDBF-C465-42F1-B944-CA7EBB00D681}" type="presOf" srcId="{A45569C9-786C-4E8D-9E11-AA8ACCCF2395}" destId="{18D0E74D-C30C-44E5-ADFB-22FD386A2778}" srcOrd="0" destOrd="0" presId="urn:microsoft.com/office/officeart/2008/layout/AlternatingHexagons"/>
    <dgm:cxn modelId="{96A945D1-0D47-448A-A10B-8D3633607BE4}" type="presOf" srcId="{C7B246C0-2A31-48A6-A46A-D20E0CD64694}" destId="{3B5D0346-FAF7-4717-A090-81787FB02A44}" srcOrd="0" destOrd="0" presId="urn:microsoft.com/office/officeart/2008/layout/AlternatingHexagons"/>
    <dgm:cxn modelId="{881E38D3-7952-4EFA-B50F-C43AB38E0E23}" type="presOf" srcId="{166005C9-6147-4A1F-B300-D22B87FEB409}" destId="{26E86D57-8D55-4A65-B66C-4B3190613EE5}" srcOrd="0" destOrd="0" presId="urn:microsoft.com/office/officeart/2008/layout/AlternatingHexagons"/>
    <dgm:cxn modelId="{6E9F68DB-E21B-4033-96FF-2D7FC2009034}" srcId="{45C8A96D-4336-42FA-9B3D-D5F4CBAF1027}" destId="{980E5B16-32CF-439E-B0C1-273717B5FD37}" srcOrd="2" destOrd="0" parTransId="{851364B7-BDB0-4761-806D-8C8A0A0476CA}" sibTransId="{F6E866E9-9C6D-4C44-A632-A137EA030013}"/>
    <dgm:cxn modelId="{623E56E3-B13E-4D1D-A675-7519C50488C1}" srcId="{7F354587-AA4E-45E4-83A6-7619087BD7E6}" destId="{A45569C9-786C-4E8D-9E11-AA8ACCCF2395}" srcOrd="0" destOrd="0" parTransId="{E6DE8846-54F8-4502-A677-2431FBCD2CF8}" sibTransId="{3681F784-9905-4CAB-ADDD-16B10E39794E}"/>
    <dgm:cxn modelId="{F38FB3E5-E78F-4848-8869-DC585301D5D0}" type="presParOf" srcId="{54539F68-28CD-44FA-88F4-4FCDB184DD79}" destId="{778D92CC-1B80-4252-8E19-E1E0C08BB279}" srcOrd="0" destOrd="0" presId="urn:microsoft.com/office/officeart/2008/layout/AlternatingHexagons"/>
    <dgm:cxn modelId="{7C87A30B-EAEE-4C3A-963F-F7834526730E}" type="presParOf" srcId="{778D92CC-1B80-4252-8E19-E1E0C08BB279}" destId="{27A23A69-A6A5-4E1F-82BD-E54ACA3A3B8B}" srcOrd="0" destOrd="0" presId="urn:microsoft.com/office/officeart/2008/layout/AlternatingHexagons"/>
    <dgm:cxn modelId="{024A1AFC-860B-4E3A-AD90-CCA886FCFAA3}" type="presParOf" srcId="{778D92CC-1B80-4252-8E19-E1E0C08BB279}" destId="{18D0E74D-C30C-44E5-ADFB-22FD386A2778}" srcOrd="1" destOrd="0" presId="urn:microsoft.com/office/officeart/2008/layout/AlternatingHexagons"/>
    <dgm:cxn modelId="{505362CC-3C24-41F8-A25C-71BE83AFB771}" type="presParOf" srcId="{778D92CC-1B80-4252-8E19-E1E0C08BB279}" destId="{8A3E6C57-3FCF-4DFD-B61F-5CD6946EB7A4}" srcOrd="2" destOrd="0" presId="urn:microsoft.com/office/officeart/2008/layout/AlternatingHexagons"/>
    <dgm:cxn modelId="{D3E0ABBE-3807-4C5D-980A-46CDC839AEF2}" type="presParOf" srcId="{778D92CC-1B80-4252-8E19-E1E0C08BB279}" destId="{2A68ED7B-7822-44BF-8C76-F0087A82F3A7}" srcOrd="3" destOrd="0" presId="urn:microsoft.com/office/officeart/2008/layout/AlternatingHexagons"/>
    <dgm:cxn modelId="{617F6D7C-BFB0-401E-AF87-8192AE7BB3C0}" type="presParOf" srcId="{778D92CC-1B80-4252-8E19-E1E0C08BB279}" destId="{A56F558D-1766-484F-8CD4-8BD4EFAF26CB}" srcOrd="4" destOrd="0" presId="urn:microsoft.com/office/officeart/2008/layout/AlternatingHexagons"/>
    <dgm:cxn modelId="{6AE2D15C-AED5-4B12-9F30-646BEEEDEF68}" type="presParOf" srcId="{54539F68-28CD-44FA-88F4-4FCDB184DD79}" destId="{3AFD9E21-DE41-487F-B822-9946BBD387AF}" srcOrd="1" destOrd="0" presId="urn:microsoft.com/office/officeart/2008/layout/AlternatingHexagons"/>
    <dgm:cxn modelId="{8119EC89-B9C0-4ADE-8816-892FC24B2A42}" type="presParOf" srcId="{54539F68-28CD-44FA-88F4-4FCDB184DD79}" destId="{52184140-8B50-4FFC-B5AB-874E00ADA192}" srcOrd="2" destOrd="0" presId="urn:microsoft.com/office/officeart/2008/layout/AlternatingHexagons"/>
    <dgm:cxn modelId="{FD538DD4-2FB5-4362-8881-CE97BD2BD427}" type="presParOf" srcId="{52184140-8B50-4FFC-B5AB-874E00ADA192}" destId="{F07FAE4B-2C1E-41FD-9952-AA91C7991A18}" srcOrd="0" destOrd="0" presId="urn:microsoft.com/office/officeart/2008/layout/AlternatingHexagons"/>
    <dgm:cxn modelId="{2E6421D5-BDEF-4169-BB04-EA5826228EFC}" type="presParOf" srcId="{52184140-8B50-4FFC-B5AB-874E00ADA192}" destId="{4D6A0875-5920-4FE7-908D-BFDAD1473091}" srcOrd="1" destOrd="0" presId="urn:microsoft.com/office/officeart/2008/layout/AlternatingHexagons"/>
    <dgm:cxn modelId="{8F8076CF-4D1C-46A1-95CC-C7532B8491FD}" type="presParOf" srcId="{52184140-8B50-4FFC-B5AB-874E00ADA192}" destId="{87BFD1E5-DF08-4E6C-806D-7928D4B68144}" srcOrd="2" destOrd="0" presId="urn:microsoft.com/office/officeart/2008/layout/AlternatingHexagons"/>
    <dgm:cxn modelId="{F587D3B4-2B29-405C-A24F-0F4257B747A6}" type="presParOf" srcId="{52184140-8B50-4FFC-B5AB-874E00ADA192}" destId="{CCFC0B76-0D93-4B76-865E-69B266D8B269}" srcOrd="3" destOrd="0" presId="urn:microsoft.com/office/officeart/2008/layout/AlternatingHexagons"/>
    <dgm:cxn modelId="{85850FAA-4F3F-4D30-B131-8266629FC2D2}" type="presParOf" srcId="{52184140-8B50-4FFC-B5AB-874E00ADA192}" destId="{26E86D57-8D55-4A65-B66C-4B3190613EE5}" srcOrd="4" destOrd="0" presId="urn:microsoft.com/office/officeart/2008/layout/AlternatingHexagons"/>
    <dgm:cxn modelId="{A1F873E2-7291-4934-BBFF-87E98FEF743C}" type="presParOf" srcId="{54539F68-28CD-44FA-88F4-4FCDB184DD79}" destId="{07CCBCA4-1A53-4085-9A56-BF9C6EC0B112}" srcOrd="3" destOrd="0" presId="urn:microsoft.com/office/officeart/2008/layout/AlternatingHexagons"/>
    <dgm:cxn modelId="{EA4B0E06-8891-47C8-9CE2-B840F60A1F89}" type="presParOf" srcId="{54539F68-28CD-44FA-88F4-4FCDB184DD79}" destId="{369D8BB9-B475-4DEB-B750-8B3F4E74DD14}" srcOrd="4" destOrd="0" presId="urn:microsoft.com/office/officeart/2008/layout/AlternatingHexagons"/>
    <dgm:cxn modelId="{142D538B-7123-442F-B6A9-B4D15FCE667E}" type="presParOf" srcId="{369D8BB9-B475-4DEB-B750-8B3F4E74DD14}" destId="{9685E1E1-7D02-4A05-8B97-23C9A67BD2BA}" srcOrd="0" destOrd="0" presId="urn:microsoft.com/office/officeart/2008/layout/AlternatingHexagons"/>
    <dgm:cxn modelId="{C1E67481-A6F2-4931-AFC7-53B0B066A4A9}" type="presParOf" srcId="{369D8BB9-B475-4DEB-B750-8B3F4E74DD14}" destId="{3B5D0346-FAF7-4717-A090-81787FB02A44}" srcOrd="1" destOrd="0" presId="urn:microsoft.com/office/officeart/2008/layout/AlternatingHexagons"/>
    <dgm:cxn modelId="{7F794BE6-8A05-4282-8435-7E924B99594D}" type="presParOf" srcId="{369D8BB9-B475-4DEB-B750-8B3F4E74DD14}" destId="{2F2DBFFA-A02D-4267-ABD6-564169BBB019}" srcOrd="2" destOrd="0" presId="urn:microsoft.com/office/officeart/2008/layout/AlternatingHexagons"/>
    <dgm:cxn modelId="{576074E2-C4E6-49AC-A743-1EB95A892C9F}" type="presParOf" srcId="{369D8BB9-B475-4DEB-B750-8B3F4E74DD14}" destId="{707F717A-837A-4B78-B8D7-8EF87E46700B}" srcOrd="3" destOrd="0" presId="urn:microsoft.com/office/officeart/2008/layout/AlternatingHexagons"/>
    <dgm:cxn modelId="{25428606-09CE-4752-BBC3-3BFAF94098C0}" type="presParOf" srcId="{369D8BB9-B475-4DEB-B750-8B3F4E74DD14}" destId="{45428751-513B-4F95-8B7A-F04BEC9F6583}"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400752D-7B1B-49F5-9C55-485CCC725744}" type="doc">
      <dgm:prSet loTypeId="urn:microsoft.com/office/officeart/2008/layout/AlternatingHexagons" loCatId="list" qsTypeId="urn:microsoft.com/office/officeart/2005/8/quickstyle/simple3" qsCatId="simple" csTypeId="urn:microsoft.com/office/officeart/2005/8/colors/accent1_2" csCatId="accent1" phldr="1"/>
      <dgm:spPr/>
      <dgm:t>
        <a:bodyPr/>
        <a:lstStyle/>
        <a:p>
          <a:endParaRPr lang="en-IN"/>
        </a:p>
      </dgm:t>
    </dgm:pt>
    <dgm:pt modelId="{DE90B338-D13F-4769-8BF6-3B325DB33BBE}">
      <dgm:prSet phldrT="[Text]" custT="1"/>
      <dgm:spPr/>
      <dgm:t>
        <a:bodyPr/>
        <a:lstStyle/>
        <a:p>
          <a:r>
            <a:rPr lang="en-US" sz="1600" b="1" dirty="0"/>
            <a:t>Step outside of your comfort zone</a:t>
          </a:r>
          <a:endParaRPr lang="en-IN" sz="1600" b="1" dirty="0"/>
        </a:p>
      </dgm:t>
    </dgm:pt>
    <dgm:pt modelId="{8108EE30-D9D4-4DD7-8AB1-9B0C0677F029}" type="parTrans" cxnId="{F0FE6034-632D-4BE6-AF19-731C8B022610}">
      <dgm:prSet/>
      <dgm:spPr/>
      <dgm:t>
        <a:bodyPr/>
        <a:lstStyle/>
        <a:p>
          <a:endParaRPr lang="en-IN"/>
        </a:p>
      </dgm:t>
    </dgm:pt>
    <dgm:pt modelId="{3128016A-7507-4FAF-AFB0-09C03FD01F7B}" type="sibTrans" cxnId="{F0FE6034-632D-4BE6-AF19-731C8B022610}">
      <dgm:prSet custT="1"/>
      <dgm:spPr/>
      <dgm:t>
        <a:bodyPr/>
        <a:lstStyle/>
        <a:p>
          <a:r>
            <a:rPr lang="en-US" sz="1600" b="1" dirty="0"/>
            <a:t>Suggestions</a:t>
          </a:r>
          <a:endParaRPr lang="en-IN" sz="1600" b="1" dirty="0"/>
        </a:p>
      </dgm:t>
    </dgm:pt>
    <dgm:pt modelId="{391A0758-869B-4CF8-B60D-BD696F9D3D66}" type="pres">
      <dgm:prSet presAssocID="{A400752D-7B1B-49F5-9C55-485CCC725744}" presName="Name0" presStyleCnt="0">
        <dgm:presLayoutVars>
          <dgm:chMax/>
          <dgm:chPref/>
          <dgm:dir/>
          <dgm:animLvl val="lvl"/>
        </dgm:presLayoutVars>
      </dgm:prSet>
      <dgm:spPr/>
    </dgm:pt>
    <dgm:pt modelId="{1F791D32-70A3-4F5E-89C1-85A0549E192D}" type="pres">
      <dgm:prSet presAssocID="{DE90B338-D13F-4769-8BF6-3B325DB33BBE}" presName="composite" presStyleCnt="0"/>
      <dgm:spPr/>
    </dgm:pt>
    <dgm:pt modelId="{63F37229-FF92-4497-B6D0-95E5C2376D6C}" type="pres">
      <dgm:prSet presAssocID="{DE90B338-D13F-4769-8BF6-3B325DB33BBE}" presName="Parent1" presStyleLbl="node1" presStyleIdx="0" presStyleCnt="2" custScaleX="108544" custScaleY="106245" custLinFactX="-60210" custLinFactNeighborX="-100000" custLinFactNeighborY="87337">
        <dgm:presLayoutVars>
          <dgm:chMax val="1"/>
          <dgm:chPref val="1"/>
          <dgm:bulletEnabled val="1"/>
        </dgm:presLayoutVars>
      </dgm:prSet>
      <dgm:spPr/>
    </dgm:pt>
    <dgm:pt modelId="{A8289AE7-3E9C-4893-855D-785F34B53F26}" type="pres">
      <dgm:prSet presAssocID="{DE90B338-D13F-4769-8BF6-3B325DB33BBE}" presName="Childtext1" presStyleLbl="revTx" presStyleIdx="0" presStyleCnt="1">
        <dgm:presLayoutVars>
          <dgm:chMax val="0"/>
          <dgm:chPref val="0"/>
          <dgm:bulletEnabled val="1"/>
        </dgm:presLayoutVars>
      </dgm:prSet>
      <dgm:spPr/>
    </dgm:pt>
    <dgm:pt modelId="{8CD6468B-CE4F-48F9-BEA7-7145E32BA50B}" type="pres">
      <dgm:prSet presAssocID="{DE90B338-D13F-4769-8BF6-3B325DB33BBE}" presName="BalanceSpacing" presStyleCnt="0"/>
      <dgm:spPr/>
    </dgm:pt>
    <dgm:pt modelId="{FFE5C940-BE31-44CD-B9FA-3BA7684A9D81}" type="pres">
      <dgm:prSet presAssocID="{DE90B338-D13F-4769-8BF6-3B325DB33BBE}" presName="BalanceSpacing1" presStyleCnt="0"/>
      <dgm:spPr/>
    </dgm:pt>
    <dgm:pt modelId="{CF255008-E86D-4A2A-8B8B-B7EE7A5A6C9D}" type="pres">
      <dgm:prSet presAssocID="{3128016A-7507-4FAF-AFB0-09C03FD01F7B}" presName="Accent1Text" presStyleLbl="node1" presStyleIdx="1" presStyleCnt="2" custScaleX="106157" custScaleY="106080" custLinFactNeighborX="-59788" custLinFactNeighborY="-94817"/>
      <dgm:spPr/>
    </dgm:pt>
  </dgm:ptLst>
  <dgm:cxnLst>
    <dgm:cxn modelId="{A6BE4F04-E495-4777-88E6-71EEC5D8D33C}" type="presOf" srcId="{3128016A-7507-4FAF-AFB0-09C03FD01F7B}" destId="{CF255008-E86D-4A2A-8B8B-B7EE7A5A6C9D}" srcOrd="0" destOrd="0" presId="urn:microsoft.com/office/officeart/2008/layout/AlternatingHexagons"/>
    <dgm:cxn modelId="{5FF41506-BDB5-4FEB-8A0A-5BAC531E721A}" type="presOf" srcId="{A400752D-7B1B-49F5-9C55-485CCC725744}" destId="{391A0758-869B-4CF8-B60D-BD696F9D3D66}" srcOrd="0" destOrd="0" presId="urn:microsoft.com/office/officeart/2008/layout/AlternatingHexagons"/>
    <dgm:cxn modelId="{F0FE6034-632D-4BE6-AF19-731C8B022610}" srcId="{A400752D-7B1B-49F5-9C55-485CCC725744}" destId="{DE90B338-D13F-4769-8BF6-3B325DB33BBE}" srcOrd="0" destOrd="0" parTransId="{8108EE30-D9D4-4DD7-8AB1-9B0C0677F029}" sibTransId="{3128016A-7507-4FAF-AFB0-09C03FD01F7B}"/>
    <dgm:cxn modelId="{28A7436C-7FC0-4BA4-9EDF-FF9206D4C66B}" type="presOf" srcId="{DE90B338-D13F-4769-8BF6-3B325DB33BBE}" destId="{63F37229-FF92-4497-B6D0-95E5C2376D6C}" srcOrd="0" destOrd="0" presId="urn:microsoft.com/office/officeart/2008/layout/AlternatingHexagons"/>
    <dgm:cxn modelId="{0182D4C4-0E27-4110-AC41-123919CE66CE}" type="presParOf" srcId="{391A0758-869B-4CF8-B60D-BD696F9D3D66}" destId="{1F791D32-70A3-4F5E-89C1-85A0549E192D}" srcOrd="0" destOrd="0" presId="urn:microsoft.com/office/officeart/2008/layout/AlternatingHexagons"/>
    <dgm:cxn modelId="{2A368C09-EC04-4C38-BDF7-A0674FA8E801}" type="presParOf" srcId="{1F791D32-70A3-4F5E-89C1-85A0549E192D}" destId="{63F37229-FF92-4497-B6D0-95E5C2376D6C}" srcOrd="0" destOrd="0" presId="urn:microsoft.com/office/officeart/2008/layout/AlternatingHexagons"/>
    <dgm:cxn modelId="{5A948271-8714-4E7F-973A-C6B908977087}" type="presParOf" srcId="{1F791D32-70A3-4F5E-89C1-85A0549E192D}" destId="{A8289AE7-3E9C-4893-855D-785F34B53F26}" srcOrd="1" destOrd="0" presId="urn:microsoft.com/office/officeart/2008/layout/AlternatingHexagons"/>
    <dgm:cxn modelId="{73492057-74D3-4DEC-B72D-EA0C7D27BBB3}" type="presParOf" srcId="{1F791D32-70A3-4F5E-89C1-85A0549E192D}" destId="{8CD6468B-CE4F-48F9-BEA7-7145E32BA50B}" srcOrd="2" destOrd="0" presId="urn:microsoft.com/office/officeart/2008/layout/AlternatingHexagons"/>
    <dgm:cxn modelId="{26B6826E-F326-4CC7-AF38-CBDB8ABADEDF}" type="presParOf" srcId="{1F791D32-70A3-4F5E-89C1-85A0549E192D}" destId="{FFE5C940-BE31-44CD-B9FA-3BA7684A9D81}" srcOrd="3" destOrd="0" presId="urn:microsoft.com/office/officeart/2008/layout/AlternatingHexagons"/>
    <dgm:cxn modelId="{F8697289-B743-4AA1-A9DD-82F8F2E3A970}" type="presParOf" srcId="{1F791D32-70A3-4F5E-89C1-85A0549E192D}" destId="{CF255008-E86D-4A2A-8B8B-B7EE7A5A6C9D}" srcOrd="4" destOrd="0" presId="urn:microsoft.com/office/officeart/2008/layout/AlternatingHexagon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A23A69-A6A5-4E1F-82BD-E54ACA3A3B8B}">
      <dsp:nvSpPr>
        <dsp:cNvPr id="0" name=""/>
        <dsp:cNvSpPr/>
      </dsp:nvSpPr>
      <dsp:spPr>
        <a:xfrm rot="5400000">
          <a:off x="1859324" y="1555065"/>
          <a:ext cx="1757562" cy="1611236"/>
        </a:xfrm>
        <a:prstGeom prst="hexagon">
          <a:avLst>
            <a:gd name="adj" fmla="val 25000"/>
            <a:gd name="vf" fmla="val 11547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Motivation</a:t>
          </a:r>
        </a:p>
      </dsp:txBody>
      <dsp:txXfrm rot="-5400000">
        <a:off x="2189848" y="1762635"/>
        <a:ext cx="1096514" cy="1196096"/>
      </dsp:txXfrm>
    </dsp:sp>
    <dsp:sp modelId="{18D0E74D-C30C-44E5-ADFB-22FD386A2778}">
      <dsp:nvSpPr>
        <dsp:cNvPr id="0" name=""/>
        <dsp:cNvSpPr/>
      </dsp:nvSpPr>
      <dsp:spPr>
        <a:xfrm>
          <a:off x="4381307" y="353916"/>
          <a:ext cx="1961439" cy="10545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endParaRPr lang="en-IN" sz="3600" kern="1200"/>
        </a:p>
      </dsp:txBody>
      <dsp:txXfrm>
        <a:off x="4381307" y="353916"/>
        <a:ext cx="1961439" cy="1054537"/>
      </dsp:txXfrm>
    </dsp:sp>
    <dsp:sp modelId="{A56F558D-1766-484F-8CD4-8BD4EFAF26CB}">
      <dsp:nvSpPr>
        <dsp:cNvPr id="0" name=""/>
        <dsp:cNvSpPr/>
      </dsp:nvSpPr>
      <dsp:spPr>
        <a:xfrm rot="5400000">
          <a:off x="1048454" y="116645"/>
          <a:ext cx="1757562" cy="1529079"/>
        </a:xfrm>
        <a:prstGeom prst="hexagon">
          <a:avLst>
            <a:gd name="adj" fmla="val 25000"/>
            <a:gd name="vf" fmla="val 11547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b="1" kern="1200" dirty="0"/>
            <a:t>Personality Test</a:t>
          </a:r>
          <a:endParaRPr lang="en-IN" sz="1600" b="1" kern="1200" dirty="0"/>
        </a:p>
      </dsp:txBody>
      <dsp:txXfrm rot="-5400000">
        <a:off x="1400976" y="276291"/>
        <a:ext cx="1052517" cy="1209788"/>
      </dsp:txXfrm>
    </dsp:sp>
    <dsp:sp modelId="{F07FAE4B-2C1E-41FD-9952-AA91C7991A18}">
      <dsp:nvSpPr>
        <dsp:cNvPr id="0" name=""/>
        <dsp:cNvSpPr/>
      </dsp:nvSpPr>
      <dsp:spPr>
        <a:xfrm rot="5400000">
          <a:off x="2742012" y="61937"/>
          <a:ext cx="1793047" cy="1669173"/>
        </a:xfrm>
        <a:prstGeom prst="hexagon">
          <a:avLst>
            <a:gd name="adj" fmla="val 25000"/>
            <a:gd name="vf" fmla="val 11547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Analyzation</a:t>
          </a:r>
          <a:endParaRPr lang="en-IN" sz="1600" b="1" kern="1200" dirty="0"/>
        </a:p>
      </dsp:txBody>
      <dsp:txXfrm rot="-5400000">
        <a:off x="3072535" y="288518"/>
        <a:ext cx="1132001" cy="1216011"/>
      </dsp:txXfrm>
    </dsp:sp>
    <dsp:sp modelId="{4D6A0875-5920-4FE7-908D-BFDAD1473091}">
      <dsp:nvSpPr>
        <dsp:cNvPr id="0" name=""/>
        <dsp:cNvSpPr/>
      </dsp:nvSpPr>
      <dsp:spPr>
        <a:xfrm>
          <a:off x="135193" y="1838421"/>
          <a:ext cx="1368559" cy="1039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r" defTabSz="1600200">
            <a:lnSpc>
              <a:spcPct val="90000"/>
            </a:lnSpc>
            <a:spcBef>
              <a:spcPct val="0"/>
            </a:spcBef>
            <a:spcAft>
              <a:spcPct val="35000"/>
            </a:spcAft>
            <a:buNone/>
          </a:pPr>
          <a:endParaRPr lang="en-IN" sz="3600" kern="1200" dirty="0"/>
        </a:p>
      </dsp:txBody>
      <dsp:txXfrm>
        <a:off x="135193" y="1838421"/>
        <a:ext cx="1368559" cy="1039583"/>
      </dsp:txXfrm>
    </dsp:sp>
    <dsp:sp modelId="{26E86D57-8D55-4A65-B66C-4B3190613EE5}">
      <dsp:nvSpPr>
        <dsp:cNvPr id="0" name=""/>
        <dsp:cNvSpPr/>
      </dsp:nvSpPr>
      <dsp:spPr>
        <a:xfrm rot="5400000">
          <a:off x="3535579" y="1618368"/>
          <a:ext cx="1757562" cy="1529079"/>
        </a:xfrm>
        <a:prstGeom prst="hexagon">
          <a:avLst>
            <a:gd name="adj" fmla="val 25000"/>
            <a:gd name="vf" fmla="val 11547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b="1" kern="1200" dirty="0"/>
            <a:t>Figure out Strengths &amp; Weakness</a:t>
          </a:r>
          <a:endParaRPr lang="en-IN" sz="1600" b="1" kern="1200" dirty="0"/>
        </a:p>
      </dsp:txBody>
      <dsp:txXfrm rot="-5400000">
        <a:off x="3888101" y="1778014"/>
        <a:ext cx="1052517" cy="1209788"/>
      </dsp:txXfrm>
    </dsp:sp>
    <dsp:sp modelId="{9685E1E1-7D02-4A05-8B97-23C9A67BD2BA}">
      <dsp:nvSpPr>
        <dsp:cNvPr id="0" name=""/>
        <dsp:cNvSpPr/>
      </dsp:nvSpPr>
      <dsp:spPr>
        <a:xfrm rot="5400000">
          <a:off x="2779678" y="3113550"/>
          <a:ext cx="1839780" cy="1701605"/>
        </a:xfrm>
        <a:prstGeom prst="hexagon">
          <a:avLst>
            <a:gd name="adj" fmla="val 25000"/>
            <a:gd name="vf" fmla="val 11547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endParaRPr lang="en-IN" sz="1600" b="1" kern="1200" dirty="0"/>
        </a:p>
        <a:p>
          <a:pPr marL="0" lvl="0" indent="0" algn="ctr" defTabSz="711200">
            <a:lnSpc>
              <a:spcPct val="90000"/>
            </a:lnSpc>
            <a:spcBef>
              <a:spcPct val="0"/>
            </a:spcBef>
            <a:spcAft>
              <a:spcPct val="35000"/>
            </a:spcAft>
            <a:buNone/>
          </a:pPr>
          <a:r>
            <a:rPr lang="en-US" sz="1600" b="1" kern="1200" dirty="0"/>
            <a:t>Provide a Community</a:t>
          </a:r>
          <a:endParaRPr lang="en-IN" sz="1600" b="1" kern="1200" dirty="0"/>
        </a:p>
      </dsp:txBody>
      <dsp:txXfrm rot="-5400000">
        <a:off x="3121716" y="3339578"/>
        <a:ext cx="1155703" cy="1249550"/>
      </dsp:txXfrm>
    </dsp:sp>
    <dsp:sp modelId="{3B5D0346-FAF7-4717-A090-81787FB02A44}">
      <dsp:nvSpPr>
        <dsp:cNvPr id="0" name=""/>
        <dsp:cNvSpPr/>
      </dsp:nvSpPr>
      <dsp:spPr>
        <a:xfrm>
          <a:off x="121772" y="1941835"/>
          <a:ext cx="1982014" cy="9968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u="sng" kern="1200" dirty="0">
              <a:solidFill>
                <a:schemeClr val="tx2">
                  <a:lumMod val="20000"/>
                  <a:lumOff val="80000"/>
                </a:schemeClr>
              </a:solidFill>
            </a:rPr>
            <a:t>OUTCOMES:</a:t>
          </a:r>
          <a:endParaRPr lang="en-IN" sz="2000" b="1" u="sng" kern="1200" dirty="0">
            <a:solidFill>
              <a:schemeClr val="tx2">
                <a:lumMod val="20000"/>
                <a:lumOff val="80000"/>
              </a:schemeClr>
            </a:solidFill>
          </a:endParaRPr>
        </a:p>
      </dsp:txBody>
      <dsp:txXfrm>
        <a:off x="121772" y="1941835"/>
        <a:ext cx="1982014" cy="996896"/>
      </dsp:txXfrm>
    </dsp:sp>
    <dsp:sp modelId="{45428751-513B-4F95-8B7A-F04BEC9F6583}">
      <dsp:nvSpPr>
        <dsp:cNvPr id="0" name=""/>
        <dsp:cNvSpPr/>
      </dsp:nvSpPr>
      <dsp:spPr>
        <a:xfrm rot="5400000">
          <a:off x="916098" y="3082399"/>
          <a:ext cx="1885653" cy="1732553"/>
        </a:xfrm>
        <a:prstGeom prst="hexagon">
          <a:avLst>
            <a:gd name="adj" fmla="val 25000"/>
            <a:gd name="vf" fmla="val 11547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b="1" kern="1200" dirty="0"/>
            <a:t>Strategic Projects</a:t>
          </a:r>
          <a:endParaRPr lang="en-IN" sz="1600" b="1" kern="1200" dirty="0"/>
        </a:p>
      </dsp:txBody>
      <dsp:txXfrm rot="-5400000">
        <a:off x="1269684" y="3307366"/>
        <a:ext cx="1178481" cy="12826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F37229-FF92-4497-B6D0-95E5C2376D6C}">
      <dsp:nvSpPr>
        <dsp:cNvPr id="0" name=""/>
        <dsp:cNvSpPr/>
      </dsp:nvSpPr>
      <dsp:spPr>
        <a:xfrm rot="5400000">
          <a:off x="167996" y="3179974"/>
          <a:ext cx="1797325" cy="1597508"/>
        </a:xfrm>
        <a:prstGeom prst="hexagon">
          <a:avLst>
            <a:gd name="adj" fmla="val 25000"/>
            <a:gd name="vf" fmla="val 11547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Step outside of your comfort zone</a:t>
          </a:r>
          <a:endParaRPr lang="en-IN" sz="1600" b="1" kern="1200" dirty="0"/>
        </a:p>
      </dsp:txBody>
      <dsp:txXfrm rot="-5400000">
        <a:off x="519355" y="3362969"/>
        <a:ext cx="1094606" cy="1231519"/>
      </dsp:txXfrm>
    </dsp:sp>
    <dsp:sp modelId="{A8289AE7-3E9C-4893-855D-785F34B53F26}">
      <dsp:nvSpPr>
        <dsp:cNvPr id="0" name=""/>
        <dsp:cNvSpPr/>
      </dsp:nvSpPr>
      <dsp:spPr>
        <a:xfrm>
          <a:off x="4205108" y="1993763"/>
          <a:ext cx="1887914" cy="1015007"/>
        </a:xfrm>
        <a:prstGeom prst="rect">
          <a:avLst/>
        </a:prstGeom>
        <a:noFill/>
        <a:ln>
          <a:noFill/>
        </a:ln>
        <a:effectLst/>
      </dsp:spPr>
      <dsp:style>
        <a:lnRef idx="0">
          <a:scrgbClr r="0" g="0" b="0"/>
        </a:lnRef>
        <a:fillRef idx="0">
          <a:scrgbClr r="0" g="0" b="0"/>
        </a:fillRef>
        <a:effectRef idx="0">
          <a:scrgbClr r="0" g="0" b="0"/>
        </a:effectRef>
        <a:fontRef idx="minor"/>
      </dsp:style>
    </dsp:sp>
    <dsp:sp modelId="{CF255008-E86D-4A2A-8B8B-B7EE7A5A6C9D}">
      <dsp:nvSpPr>
        <dsp:cNvPr id="0" name=""/>
        <dsp:cNvSpPr/>
      </dsp:nvSpPr>
      <dsp:spPr>
        <a:xfrm rot="5400000">
          <a:off x="57862" y="116078"/>
          <a:ext cx="1794533" cy="1562377"/>
        </a:xfrm>
        <a:prstGeom prst="hexagon">
          <a:avLst>
            <a:gd name="adj" fmla="val 25000"/>
            <a:gd name="vf" fmla="val 11547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b="1" kern="1200" dirty="0"/>
            <a:t>Suggestions</a:t>
          </a:r>
          <a:endParaRPr lang="en-IN" sz="1600" b="1" kern="1200" dirty="0"/>
        </a:p>
      </dsp:txBody>
      <dsp:txXfrm rot="-5400000">
        <a:off x="417493" y="279744"/>
        <a:ext cx="1075271" cy="1235048"/>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png>
</file>

<file path=ppt/media/image2.jp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c6f9e4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c6f9e47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c6f9e47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c6f9e470d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c6f9e470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c6f9e470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c6f9e470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c6f9e470d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c6f9e470d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80632240b2_0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80632240b2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c6f9e470d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c6f9e470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1">
  <p:cSld name="AUTOLAYOUT_1">
    <p:spTree>
      <p:nvGrpSpPr>
        <p:cNvPr id="1" name="Shape 81"/>
        <p:cNvGrpSpPr/>
        <p:nvPr/>
      </p:nvGrpSpPr>
      <p:grpSpPr>
        <a:xfrm>
          <a:off x="0" y="0"/>
          <a:ext cx="0" cy="0"/>
          <a:chOff x="0" y="0"/>
          <a:chExt cx="0" cy="0"/>
        </a:xfrm>
      </p:grpSpPr>
      <p:sp>
        <p:nvSpPr>
          <p:cNvPr id="82" name="Google Shape;82;p13"/>
          <p:cNvSpPr/>
          <p:nvPr/>
        </p:nvSpPr>
        <p:spPr>
          <a:xfrm>
            <a:off x="0" y="0"/>
            <a:ext cx="9144000" cy="5143500"/>
          </a:xfrm>
          <a:prstGeom prst="rect">
            <a:avLst/>
          </a:pr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 name="Google Shape;83;p13"/>
          <p:cNvPicPr preferRelativeResize="0"/>
          <p:nvPr/>
        </p:nvPicPr>
        <p:blipFill rotWithShape="1">
          <a:blip r:embed="rId2">
            <a:alphaModFix amt="64000"/>
          </a:blip>
          <a:srcRect t="7820" b="7820"/>
          <a:stretch/>
        </p:blipFill>
        <p:spPr>
          <a:xfrm>
            <a:off x="-1" y="-3"/>
            <a:ext cx="9144006" cy="5143499"/>
          </a:xfrm>
          <a:prstGeom prst="rect">
            <a:avLst/>
          </a:prstGeom>
          <a:noFill/>
          <a:ln>
            <a:noFill/>
          </a:ln>
        </p:spPr>
      </p:pic>
      <p:sp>
        <p:nvSpPr>
          <p:cNvPr id="84" name="Google Shape;84;p13"/>
          <p:cNvSpPr/>
          <p:nvPr/>
        </p:nvSpPr>
        <p:spPr>
          <a:xfrm>
            <a:off x="821835" y="2765450"/>
            <a:ext cx="638100" cy="72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txBox="1">
            <a:spLocks noGrp="1"/>
          </p:cNvSpPr>
          <p:nvPr>
            <p:ph type="ctrTitle"/>
          </p:nvPr>
        </p:nvSpPr>
        <p:spPr>
          <a:xfrm>
            <a:off x="714825" y="2998550"/>
            <a:ext cx="4868400" cy="1446900"/>
          </a:xfrm>
          <a:prstGeom prst="rect">
            <a:avLst/>
          </a:prstGeom>
          <a:noFill/>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3000"/>
              <a:buNone/>
              <a:defRPr sz="3000" b="1">
                <a:solidFill>
                  <a:srgbClr val="FFFFFF"/>
                </a:solidFill>
              </a:defRPr>
            </a:lvl1pPr>
            <a:lvl2pPr lvl="1" algn="l">
              <a:lnSpc>
                <a:spcPct val="100000"/>
              </a:lnSpc>
              <a:spcBef>
                <a:spcPts val="0"/>
              </a:spcBef>
              <a:spcAft>
                <a:spcPts val="0"/>
              </a:spcAft>
              <a:buClr>
                <a:srgbClr val="FFFFFF"/>
              </a:buClr>
              <a:buSzPts val="3000"/>
              <a:buNone/>
              <a:defRPr sz="3000" b="1">
                <a:solidFill>
                  <a:srgbClr val="FFFFFF"/>
                </a:solidFill>
              </a:defRPr>
            </a:lvl2pPr>
            <a:lvl3pPr lvl="2" algn="l">
              <a:lnSpc>
                <a:spcPct val="100000"/>
              </a:lnSpc>
              <a:spcBef>
                <a:spcPts val="0"/>
              </a:spcBef>
              <a:spcAft>
                <a:spcPts val="0"/>
              </a:spcAft>
              <a:buClr>
                <a:srgbClr val="FFFFFF"/>
              </a:buClr>
              <a:buSzPts val="3000"/>
              <a:buNone/>
              <a:defRPr sz="3000" b="1">
                <a:solidFill>
                  <a:srgbClr val="FFFFFF"/>
                </a:solidFill>
              </a:defRPr>
            </a:lvl3pPr>
            <a:lvl4pPr lvl="3" algn="l">
              <a:lnSpc>
                <a:spcPct val="100000"/>
              </a:lnSpc>
              <a:spcBef>
                <a:spcPts val="0"/>
              </a:spcBef>
              <a:spcAft>
                <a:spcPts val="0"/>
              </a:spcAft>
              <a:buClr>
                <a:srgbClr val="FFFFFF"/>
              </a:buClr>
              <a:buSzPts val="3000"/>
              <a:buNone/>
              <a:defRPr sz="3000" b="1">
                <a:solidFill>
                  <a:srgbClr val="FFFFFF"/>
                </a:solidFill>
              </a:defRPr>
            </a:lvl4pPr>
            <a:lvl5pPr lvl="4" algn="l">
              <a:lnSpc>
                <a:spcPct val="100000"/>
              </a:lnSpc>
              <a:spcBef>
                <a:spcPts val="0"/>
              </a:spcBef>
              <a:spcAft>
                <a:spcPts val="0"/>
              </a:spcAft>
              <a:buClr>
                <a:srgbClr val="FFFFFF"/>
              </a:buClr>
              <a:buSzPts val="3000"/>
              <a:buNone/>
              <a:defRPr sz="3000" b="1">
                <a:solidFill>
                  <a:srgbClr val="FFFFFF"/>
                </a:solidFill>
              </a:defRPr>
            </a:lvl5pPr>
            <a:lvl6pPr lvl="5" algn="l">
              <a:lnSpc>
                <a:spcPct val="100000"/>
              </a:lnSpc>
              <a:spcBef>
                <a:spcPts val="0"/>
              </a:spcBef>
              <a:spcAft>
                <a:spcPts val="0"/>
              </a:spcAft>
              <a:buClr>
                <a:srgbClr val="FFFFFF"/>
              </a:buClr>
              <a:buSzPts val="3000"/>
              <a:buNone/>
              <a:defRPr sz="3000" b="1">
                <a:solidFill>
                  <a:srgbClr val="FFFFFF"/>
                </a:solidFill>
              </a:defRPr>
            </a:lvl6pPr>
            <a:lvl7pPr lvl="6" algn="l">
              <a:lnSpc>
                <a:spcPct val="100000"/>
              </a:lnSpc>
              <a:spcBef>
                <a:spcPts val="0"/>
              </a:spcBef>
              <a:spcAft>
                <a:spcPts val="0"/>
              </a:spcAft>
              <a:buClr>
                <a:srgbClr val="FFFFFF"/>
              </a:buClr>
              <a:buSzPts val="3000"/>
              <a:buNone/>
              <a:defRPr sz="3000" b="1">
                <a:solidFill>
                  <a:srgbClr val="FFFFFF"/>
                </a:solidFill>
              </a:defRPr>
            </a:lvl7pPr>
            <a:lvl8pPr lvl="7" algn="l">
              <a:lnSpc>
                <a:spcPct val="100000"/>
              </a:lnSpc>
              <a:spcBef>
                <a:spcPts val="0"/>
              </a:spcBef>
              <a:spcAft>
                <a:spcPts val="0"/>
              </a:spcAft>
              <a:buClr>
                <a:srgbClr val="FFFFFF"/>
              </a:buClr>
              <a:buSzPts val="3000"/>
              <a:buNone/>
              <a:defRPr sz="3000" b="1">
                <a:solidFill>
                  <a:srgbClr val="FFFFFF"/>
                </a:solidFill>
              </a:defRPr>
            </a:lvl8pPr>
            <a:lvl9pPr lvl="8" algn="l">
              <a:lnSpc>
                <a:spcPct val="100000"/>
              </a:lnSpc>
              <a:spcBef>
                <a:spcPts val="0"/>
              </a:spcBef>
              <a:spcAft>
                <a:spcPts val="0"/>
              </a:spcAft>
              <a:buClr>
                <a:srgbClr val="FFFFFF"/>
              </a:buClr>
              <a:buSzPts val="3000"/>
              <a:buNone/>
              <a:defRPr sz="3000" b="1">
                <a:solidFill>
                  <a:srgbClr val="FFFFFF"/>
                </a:solidFill>
              </a:defRPr>
            </a:lvl9pPr>
          </a:lstStyle>
          <a:p>
            <a:endParaRPr/>
          </a:p>
        </p:txBody>
      </p:sp>
      <p:sp>
        <p:nvSpPr>
          <p:cNvPr id="86" name="Google Shape;86;p1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2">
  <p:cSld name="AUTOLAYOUT_6">
    <p:bg>
      <p:bgPr>
        <a:solidFill>
          <a:srgbClr val="FFFFFF"/>
        </a:solidFill>
        <a:effectLst/>
      </p:bgPr>
    </p:bg>
    <p:spTree>
      <p:nvGrpSpPr>
        <p:cNvPr id="1" name="Shape 98"/>
        <p:cNvGrpSpPr/>
        <p:nvPr/>
      </p:nvGrpSpPr>
      <p:grpSpPr>
        <a:xfrm>
          <a:off x="0" y="0"/>
          <a:ext cx="0" cy="0"/>
          <a:chOff x="0" y="0"/>
          <a:chExt cx="0" cy="0"/>
        </a:xfrm>
      </p:grpSpPr>
      <p:sp>
        <p:nvSpPr>
          <p:cNvPr id="99" name="Google Shape;99;p16"/>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 name="Google Shape;100;p16"/>
          <p:cNvCxnSpPr/>
          <p:nvPr/>
        </p:nvCxnSpPr>
        <p:spPr>
          <a:xfrm>
            <a:off x="3027472" y="0"/>
            <a:ext cx="0" cy="5133300"/>
          </a:xfrm>
          <a:prstGeom prst="straightConnector1">
            <a:avLst/>
          </a:prstGeom>
          <a:noFill/>
          <a:ln w="9525" cap="flat" cmpd="sng">
            <a:solidFill>
              <a:srgbClr val="F2F2F2"/>
            </a:solidFill>
            <a:prstDash val="solid"/>
            <a:miter lim="8000"/>
            <a:headEnd type="none" w="sm" len="sm"/>
            <a:tailEnd type="none" w="sm" len="sm"/>
          </a:ln>
          <a:effectLst>
            <a:outerShdw blurRad="50800" dist="38100" algn="l" rotWithShape="0">
              <a:srgbClr val="000000">
                <a:alpha val="40000"/>
              </a:srgbClr>
            </a:outerShdw>
          </a:effectLst>
        </p:spPr>
      </p:cxnSp>
      <p:sp>
        <p:nvSpPr>
          <p:cNvPr id="101" name="Google Shape;101;p16"/>
          <p:cNvSpPr/>
          <p:nvPr/>
        </p:nvSpPr>
        <p:spPr>
          <a:xfrm>
            <a:off x="0" y="0"/>
            <a:ext cx="3048000" cy="5143500"/>
          </a:xfrm>
          <a:prstGeom prst="rect">
            <a:avLst/>
          </a:prstGeom>
          <a:solidFill>
            <a:srgbClr val="1129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6"/>
          <p:cNvSpPr txBox="1">
            <a:spLocks noGrp="1"/>
          </p:cNvSpPr>
          <p:nvPr>
            <p:ph type="title"/>
          </p:nvPr>
        </p:nvSpPr>
        <p:spPr>
          <a:xfrm>
            <a:off x="284100" y="307975"/>
            <a:ext cx="2479800" cy="4268700"/>
          </a:xfrm>
          <a:prstGeom prst="rect">
            <a:avLst/>
          </a:prstGeom>
          <a:noFill/>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000"/>
              <a:buNone/>
              <a:defRPr sz="3000" b="1">
                <a:solidFill>
                  <a:schemeClr val="lt1"/>
                </a:solidFill>
              </a:defRPr>
            </a:lvl1pPr>
            <a:lvl2pPr lvl="1" algn="l">
              <a:lnSpc>
                <a:spcPct val="100000"/>
              </a:lnSpc>
              <a:spcBef>
                <a:spcPts val="0"/>
              </a:spcBef>
              <a:spcAft>
                <a:spcPts val="0"/>
              </a:spcAft>
              <a:buClr>
                <a:schemeClr val="lt1"/>
              </a:buClr>
              <a:buSzPts val="3000"/>
              <a:buNone/>
              <a:defRPr sz="3000" b="1">
                <a:solidFill>
                  <a:schemeClr val="lt1"/>
                </a:solidFill>
              </a:defRPr>
            </a:lvl2pPr>
            <a:lvl3pPr lvl="2" algn="l">
              <a:lnSpc>
                <a:spcPct val="100000"/>
              </a:lnSpc>
              <a:spcBef>
                <a:spcPts val="0"/>
              </a:spcBef>
              <a:spcAft>
                <a:spcPts val="0"/>
              </a:spcAft>
              <a:buClr>
                <a:schemeClr val="lt1"/>
              </a:buClr>
              <a:buSzPts val="3000"/>
              <a:buNone/>
              <a:defRPr sz="3000" b="1">
                <a:solidFill>
                  <a:schemeClr val="lt1"/>
                </a:solidFill>
              </a:defRPr>
            </a:lvl3pPr>
            <a:lvl4pPr lvl="3" algn="l">
              <a:lnSpc>
                <a:spcPct val="100000"/>
              </a:lnSpc>
              <a:spcBef>
                <a:spcPts val="0"/>
              </a:spcBef>
              <a:spcAft>
                <a:spcPts val="0"/>
              </a:spcAft>
              <a:buClr>
                <a:schemeClr val="lt1"/>
              </a:buClr>
              <a:buSzPts val="3000"/>
              <a:buNone/>
              <a:defRPr sz="3000" b="1">
                <a:solidFill>
                  <a:schemeClr val="lt1"/>
                </a:solidFill>
              </a:defRPr>
            </a:lvl4pPr>
            <a:lvl5pPr lvl="4" algn="l">
              <a:lnSpc>
                <a:spcPct val="100000"/>
              </a:lnSpc>
              <a:spcBef>
                <a:spcPts val="0"/>
              </a:spcBef>
              <a:spcAft>
                <a:spcPts val="0"/>
              </a:spcAft>
              <a:buClr>
                <a:schemeClr val="lt1"/>
              </a:buClr>
              <a:buSzPts val="3000"/>
              <a:buNone/>
              <a:defRPr sz="3000" b="1">
                <a:solidFill>
                  <a:schemeClr val="lt1"/>
                </a:solidFill>
              </a:defRPr>
            </a:lvl5pPr>
            <a:lvl6pPr lvl="5" algn="l">
              <a:lnSpc>
                <a:spcPct val="100000"/>
              </a:lnSpc>
              <a:spcBef>
                <a:spcPts val="0"/>
              </a:spcBef>
              <a:spcAft>
                <a:spcPts val="0"/>
              </a:spcAft>
              <a:buClr>
                <a:schemeClr val="lt1"/>
              </a:buClr>
              <a:buSzPts val="3000"/>
              <a:buNone/>
              <a:defRPr sz="3000" b="1">
                <a:solidFill>
                  <a:schemeClr val="lt1"/>
                </a:solidFill>
              </a:defRPr>
            </a:lvl6pPr>
            <a:lvl7pPr lvl="6" algn="l">
              <a:lnSpc>
                <a:spcPct val="100000"/>
              </a:lnSpc>
              <a:spcBef>
                <a:spcPts val="0"/>
              </a:spcBef>
              <a:spcAft>
                <a:spcPts val="0"/>
              </a:spcAft>
              <a:buClr>
                <a:schemeClr val="lt1"/>
              </a:buClr>
              <a:buSzPts val="3000"/>
              <a:buNone/>
              <a:defRPr sz="3000" b="1">
                <a:solidFill>
                  <a:schemeClr val="lt1"/>
                </a:solidFill>
              </a:defRPr>
            </a:lvl7pPr>
            <a:lvl8pPr lvl="7" algn="l">
              <a:lnSpc>
                <a:spcPct val="100000"/>
              </a:lnSpc>
              <a:spcBef>
                <a:spcPts val="0"/>
              </a:spcBef>
              <a:spcAft>
                <a:spcPts val="0"/>
              </a:spcAft>
              <a:buClr>
                <a:schemeClr val="lt1"/>
              </a:buClr>
              <a:buSzPts val="3000"/>
              <a:buNone/>
              <a:defRPr sz="3000" b="1">
                <a:solidFill>
                  <a:schemeClr val="lt1"/>
                </a:solidFill>
              </a:defRPr>
            </a:lvl8pPr>
            <a:lvl9pPr lvl="8" algn="l">
              <a:lnSpc>
                <a:spcPct val="100000"/>
              </a:lnSpc>
              <a:spcBef>
                <a:spcPts val="0"/>
              </a:spcBef>
              <a:spcAft>
                <a:spcPts val="0"/>
              </a:spcAft>
              <a:buClr>
                <a:schemeClr val="lt1"/>
              </a:buClr>
              <a:buSzPts val="3000"/>
              <a:buNone/>
              <a:defRPr sz="3000" b="1">
                <a:solidFill>
                  <a:schemeClr val="lt1"/>
                </a:solidFill>
              </a:defRPr>
            </a:lvl9pPr>
          </a:lstStyle>
          <a:p>
            <a:endParaRPr/>
          </a:p>
        </p:txBody>
      </p:sp>
      <p:sp>
        <p:nvSpPr>
          <p:cNvPr id="103" name="Google Shape;103;p16"/>
          <p:cNvSpPr txBox="1">
            <a:spLocks noGrp="1"/>
          </p:cNvSpPr>
          <p:nvPr>
            <p:ph type="body" idx="1"/>
          </p:nvPr>
        </p:nvSpPr>
        <p:spPr>
          <a:xfrm>
            <a:off x="3381100" y="307975"/>
            <a:ext cx="5451300" cy="4268700"/>
          </a:xfrm>
          <a:prstGeom prst="rect">
            <a:avLst/>
          </a:prstGeom>
          <a:noFill/>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Char char="●"/>
              <a:defRPr sz="1800">
                <a:solidFill>
                  <a:schemeClr val="dk2"/>
                </a:solidFill>
              </a:defRPr>
            </a:lvl1pPr>
            <a:lvl2pPr marL="914400" lvl="1" indent="-317500" algn="l">
              <a:lnSpc>
                <a:spcPct val="115000"/>
              </a:lnSpc>
              <a:spcBef>
                <a:spcPts val="1600"/>
              </a:spcBef>
              <a:spcAft>
                <a:spcPts val="0"/>
              </a:spcAft>
              <a:buClr>
                <a:schemeClr val="dk2"/>
              </a:buClr>
              <a:buSzPts val="1400"/>
              <a:buChar char="○"/>
              <a:defRPr sz="1400">
                <a:solidFill>
                  <a:schemeClr val="dk2"/>
                </a:solidFill>
              </a:defRPr>
            </a:lvl2pPr>
            <a:lvl3pPr marL="1371600" lvl="2" indent="-317500" algn="l">
              <a:lnSpc>
                <a:spcPct val="115000"/>
              </a:lnSpc>
              <a:spcBef>
                <a:spcPts val="1600"/>
              </a:spcBef>
              <a:spcAft>
                <a:spcPts val="0"/>
              </a:spcAft>
              <a:buClr>
                <a:schemeClr val="dk2"/>
              </a:buClr>
              <a:buSzPts val="1400"/>
              <a:buChar char="■"/>
              <a:defRPr sz="1400">
                <a:solidFill>
                  <a:schemeClr val="dk2"/>
                </a:solidFill>
              </a:defRPr>
            </a:lvl3pPr>
            <a:lvl4pPr marL="1828800" lvl="3" indent="-317500" algn="l">
              <a:lnSpc>
                <a:spcPct val="115000"/>
              </a:lnSpc>
              <a:spcBef>
                <a:spcPts val="1600"/>
              </a:spcBef>
              <a:spcAft>
                <a:spcPts val="0"/>
              </a:spcAft>
              <a:buClr>
                <a:schemeClr val="dk2"/>
              </a:buClr>
              <a:buSzPts val="1400"/>
              <a:buChar char="●"/>
              <a:defRPr sz="1400">
                <a:solidFill>
                  <a:schemeClr val="dk2"/>
                </a:solidFill>
              </a:defRPr>
            </a:lvl4pPr>
            <a:lvl5pPr marL="2286000" lvl="4" indent="-317500" algn="l">
              <a:lnSpc>
                <a:spcPct val="115000"/>
              </a:lnSpc>
              <a:spcBef>
                <a:spcPts val="1600"/>
              </a:spcBef>
              <a:spcAft>
                <a:spcPts val="0"/>
              </a:spcAft>
              <a:buClr>
                <a:schemeClr val="dk2"/>
              </a:buClr>
              <a:buSzPts val="1400"/>
              <a:buChar char="○"/>
              <a:defRPr sz="1400">
                <a:solidFill>
                  <a:schemeClr val="dk2"/>
                </a:solidFill>
              </a:defRPr>
            </a:lvl5pPr>
            <a:lvl6pPr marL="2743200" lvl="5" indent="-317500" algn="l">
              <a:lnSpc>
                <a:spcPct val="115000"/>
              </a:lnSpc>
              <a:spcBef>
                <a:spcPts val="1600"/>
              </a:spcBef>
              <a:spcAft>
                <a:spcPts val="0"/>
              </a:spcAft>
              <a:buClr>
                <a:schemeClr val="dk2"/>
              </a:buClr>
              <a:buSzPts val="1400"/>
              <a:buChar char="■"/>
              <a:defRPr sz="1400">
                <a:solidFill>
                  <a:schemeClr val="dk2"/>
                </a:solidFill>
              </a:defRPr>
            </a:lvl6pPr>
            <a:lvl7pPr marL="3200400" lvl="6" indent="-317500" algn="l">
              <a:lnSpc>
                <a:spcPct val="115000"/>
              </a:lnSpc>
              <a:spcBef>
                <a:spcPts val="1600"/>
              </a:spcBef>
              <a:spcAft>
                <a:spcPts val="0"/>
              </a:spcAft>
              <a:buClr>
                <a:schemeClr val="dk2"/>
              </a:buClr>
              <a:buSzPts val="1400"/>
              <a:buChar char="●"/>
              <a:defRPr sz="1400">
                <a:solidFill>
                  <a:schemeClr val="dk2"/>
                </a:solidFill>
              </a:defRPr>
            </a:lvl7pPr>
            <a:lvl8pPr marL="3657600" lvl="7" indent="-317500" algn="l">
              <a:lnSpc>
                <a:spcPct val="115000"/>
              </a:lnSpc>
              <a:spcBef>
                <a:spcPts val="1600"/>
              </a:spcBef>
              <a:spcAft>
                <a:spcPts val="0"/>
              </a:spcAft>
              <a:buClr>
                <a:schemeClr val="dk2"/>
              </a:buClr>
              <a:buSzPts val="1400"/>
              <a:buChar char="○"/>
              <a:defRPr sz="1400">
                <a:solidFill>
                  <a:schemeClr val="dk2"/>
                </a:solidFill>
              </a:defRPr>
            </a:lvl8pPr>
            <a:lvl9pPr marL="4114800" lvl="8" indent="-317500" algn="l">
              <a:lnSpc>
                <a:spcPct val="115000"/>
              </a:lnSpc>
              <a:spcBef>
                <a:spcPts val="1600"/>
              </a:spcBef>
              <a:spcAft>
                <a:spcPts val="1600"/>
              </a:spcAft>
              <a:buClr>
                <a:schemeClr val="dk2"/>
              </a:buClr>
              <a:buSzPts val="1400"/>
              <a:buChar char="■"/>
              <a:defRPr sz="1400">
                <a:solidFill>
                  <a:schemeClr val="dk2"/>
                </a:solidFill>
              </a:defRPr>
            </a:lvl9pPr>
          </a:lstStyle>
          <a:p>
            <a:endParaRPr/>
          </a:p>
        </p:txBody>
      </p:sp>
      <p:sp>
        <p:nvSpPr>
          <p:cNvPr id="104" name="Google Shape;104;p16"/>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4">
  <p:cSld name="AUTOLAYOUT_7">
    <p:spTree>
      <p:nvGrpSpPr>
        <p:cNvPr id="1" name="Shape 105"/>
        <p:cNvGrpSpPr/>
        <p:nvPr/>
      </p:nvGrpSpPr>
      <p:grpSpPr>
        <a:xfrm>
          <a:off x="0" y="0"/>
          <a:ext cx="0" cy="0"/>
          <a:chOff x="0" y="0"/>
          <a:chExt cx="0" cy="0"/>
        </a:xfrm>
      </p:grpSpPr>
      <p:sp>
        <p:nvSpPr>
          <p:cNvPr id="106" name="Google Shape;106;p17"/>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7" name="Google Shape;107;p17"/>
          <p:cNvPicPr preferRelativeResize="0"/>
          <p:nvPr/>
        </p:nvPicPr>
        <p:blipFill rotWithShape="1">
          <a:blip r:embed="rId2">
            <a:alphaModFix/>
          </a:blip>
          <a:srcRect t="9422" b="9414"/>
          <a:stretch/>
        </p:blipFill>
        <p:spPr>
          <a:xfrm>
            <a:off x="821022" y="1359951"/>
            <a:ext cx="1639200" cy="988200"/>
          </a:xfrm>
          <a:prstGeom prst="parallelogram">
            <a:avLst>
              <a:gd name="adj" fmla="val 88318"/>
            </a:avLst>
          </a:prstGeom>
          <a:noFill/>
          <a:ln>
            <a:noFill/>
          </a:ln>
        </p:spPr>
      </p:pic>
      <p:pic>
        <p:nvPicPr>
          <p:cNvPr id="108" name="Google Shape;108;p17"/>
          <p:cNvPicPr preferRelativeResize="0"/>
          <p:nvPr/>
        </p:nvPicPr>
        <p:blipFill rotWithShape="1">
          <a:blip r:embed="rId2">
            <a:alphaModFix/>
          </a:blip>
          <a:srcRect l="28408" t="34318" r="16991" b="21358"/>
          <a:stretch/>
        </p:blipFill>
        <p:spPr>
          <a:xfrm>
            <a:off x="2460222" y="846493"/>
            <a:ext cx="831900" cy="501600"/>
          </a:xfrm>
          <a:prstGeom prst="parallelogram">
            <a:avLst>
              <a:gd name="adj" fmla="val 88318"/>
            </a:avLst>
          </a:prstGeom>
          <a:noFill/>
          <a:ln>
            <a:noFill/>
          </a:ln>
        </p:spPr>
      </p:pic>
      <p:sp>
        <p:nvSpPr>
          <p:cNvPr id="109" name="Google Shape;109;p17"/>
          <p:cNvSpPr/>
          <p:nvPr/>
        </p:nvSpPr>
        <p:spPr>
          <a:xfrm>
            <a:off x="2874649" y="846500"/>
            <a:ext cx="657300" cy="501600"/>
          </a:xfrm>
          <a:prstGeom prst="parallelogram">
            <a:avLst>
              <a:gd name="adj" fmla="val 88693"/>
            </a:avLst>
          </a:pr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p:nvPr/>
        </p:nvSpPr>
        <p:spPr>
          <a:xfrm>
            <a:off x="329886" y="1359950"/>
            <a:ext cx="1335300" cy="988200"/>
          </a:xfrm>
          <a:prstGeom prst="parallelogram">
            <a:avLst>
              <a:gd name="adj" fmla="val 88693"/>
            </a:avLst>
          </a:pr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1" name="Google Shape;111;p17"/>
          <p:cNvPicPr preferRelativeResize="0"/>
          <p:nvPr/>
        </p:nvPicPr>
        <p:blipFill rotWithShape="1">
          <a:blip r:embed="rId2">
            <a:alphaModFix/>
          </a:blip>
          <a:srcRect l="-2469" r="30691" b="41748"/>
          <a:stretch/>
        </p:blipFill>
        <p:spPr>
          <a:xfrm>
            <a:off x="650246" y="3"/>
            <a:ext cx="2217600" cy="1336800"/>
          </a:xfrm>
          <a:prstGeom prst="parallelogram">
            <a:avLst>
              <a:gd name="adj" fmla="val 88318"/>
            </a:avLst>
          </a:prstGeom>
          <a:noFill/>
          <a:ln>
            <a:noFill/>
          </a:ln>
        </p:spPr>
      </p:pic>
      <p:sp>
        <p:nvSpPr>
          <p:cNvPr id="112" name="Google Shape;112;p17"/>
          <p:cNvSpPr txBox="1">
            <a:spLocks noGrp="1"/>
          </p:cNvSpPr>
          <p:nvPr>
            <p:ph type="ctrTitle"/>
          </p:nvPr>
        </p:nvSpPr>
        <p:spPr>
          <a:xfrm>
            <a:off x="2938225" y="1841125"/>
            <a:ext cx="5387400" cy="1019100"/>
          </a:xfrm>
          <a:prstGeom prst="rect">
            <a:avLst/>
          </a:prstGeom>
          <a:noFill/>
        </p:spPr>
        <p:txBody>
          <a:bodyPr spcFirstLastPara="1" wrap="square" lIns="91425" tIns="91425" rIns="91425" bIns="91425" anchor="b" anchorCtr="0">
            <a:noAutofit/>
          </a:bodyPr>
          <a:lstStyle>
            <a:lvl1pPr lvl="0" algn="l">
              <a:lnSpc>
                <a:spcPct val="100000"/>
              </a:lnSpc>
              <a:spcBef>
                <a:spcPts val="0"/>
              </a:spcBef>
              <a:spcAft>
                <a:spcPts val="0"/>
              </a:spcAft>
              <a:buClr>
                <a:srgbClr val="212121"/>
              </a:buClr>
              <a:buSzPts val="2400"/>
              <a:buNone/>
              <a:defRPr sz="2400" b="1">
                <a:solidFill>
                  <a:srgbClr val="212121"/>
                </a:solidFill>
              </a:defRPr>
            </a:lvl1pPr>
            <a:lvl2pPr lvl="1" algn="l">
              <a:lnSpc>
                <a:spcPct val="100000"/>
              </a:lnSpc>
              <a:spcBef>
                <a:spcPts val="0"/>
              </a:spcBef>
              <a:spcAft>
                <a:spcPts val="0"/>
              </a:spcAft>
              <a:buClr>
                <a:srgbClr val="212121"/>
              </a:buClr>
              <a:buSzPts val="2400"/>
              <a:buNone/>
              <a:defRPr sz="2400" b="1">
                <a:solidFill>
                  <a:srgbClr val="212121"/>
                </a:solidFill>
              </a:defRPr>
            </a:lvl2pPr>
            <a:lvl3pPr lvl="2" algn="l">
              <a:lnSpc>
                <a:spcPct val="100000"/>
              </a:lnSpc>
              <a:spcBef>
                <a:spcPts val="0"/>
              </a:spcBef>
              <a:spcAft>
                <a:spcPts val="0"/>
              </a:spcAft>
              <a:buClr>
                <a:srgbClr val="212121"/>
              </a:buClr>
              <a:buSzPts val="2400"/>
              <a:buNone/>
              <a:defRPr sz="2400" b="1">
                <a:solidFill>
                  <a:srgbClr val="212121"/>
                </a:solidFill>
              </a:defRPr>
            </a:lvl3pPr>
            <a:lvl4pPr lvl="3" algn="l">
              <a:lnSpc>
                <a:spcPct val="100000"/>
              </a:lnSpc>
              <a:spcBef>
                <a:spcPts val="0"/>
              </a:spcBef>
              <a:spcAft>
                <a:spcPts val="0"/>
              </a:spcAft>
              <a:buClr>
                <a:srgbClr val="212121"/>
              </a:buClr>
              <a:buSzPts val="2400"/>
              <a:buNone/>
              <a:defRPr sz="2400" b="1">
                <a:solidFill>
                  <a:srgbClr val="212121"/>
                </a:solidFill>
              </a:defRPr>
            </a:lvl4pPr>
            <a:lvl5pPr lvl="4" algn="l">
              <a:lnSpc>
                <a:spcPct val="100000"/>
              </a:lnSpc>
              <a:spcBef>
                <a:spcPts val="0"/>
              </a:spcBef>
              <a:spcAft>
                <a:spcPts val="0"/>
              </a:spcAft>
              <a:buClr>
                <a:srgbClr val="212121"/>
              </a:buClr>
              <a:buSzPts val="2400"/>
              <a:buNone/>
              <a:defRPr sz="2400" b="1">
                <a:solidFill>
                  <a:srgbClr val="212121"/>
                </a:solidFill>
              </a:defRPr>
            </a:lvl5pPr>
            <a:lvl6pPr lvl="5" algn="l">
              <a:lnSpc>
                <a:spcPct val="100000"/>
              </a:lnSpc>
              <a:spcBef>
                <a:spcPts val="0"/>
              </a:spcBef>
              <a:spcAft>
                <a:spcPts val="0"/>
              </a:spcAft>
              <a:buClr>
                <a:srgbClr val="212121"/>
              </a:buClr>
              <a:buSzPts val="2400"/>
              <a:buNone/>
              <a:defRPr sz="2400" b="1">
                <a:solidFill>
                  <a:srgbClr val="212121"/>
                </a:solidFill>
              </a:defRPr>
            </a:lvl6pPr>
            <a:lvl7pPr lvl="6" algn="l">
              <a:lnSpc>
                <a:spcPct val="100000"/>
              </a:lnSpc>
              <a:spcBef>
                <a:spcPts val="0"/>
              </a:spcBef>
              <a:spcAft>
                <a:spcPts val="0"/>
              </a:spcAft>
              <a:buClr>
                <a:srgbClr val="212121"/>
              </a:buClr>
              <a:buSzPts val="2400"/>
              <a:buNone/>
              <a:defRPr sz="2400" b="1">
                <a:solidFill>
                  <a:srgbClr val="212121"/>
                </a:solidFill>
              </a:defRPr>
            </a:lvl7pPr>
            <a:lvl8pPr lvl="7" algn="l">
              <a:lnSpc>
                <a:spcPct val="100000"/>
              </a:lnSpc>
              <a:spcBef>
                <a:spcPts val="0"/>
              </a:spcBef>
              <a:spcAft>
                <a:spcPts val="0"/>
              </a:spcAft>
              <a:buClr>
                <a:srgbClr val="212121"/>
              </a:buClr>
              <a:buSzPts val="2400"/>
              <a:buNone/>
              <a:defRPr sz="2400" b="1">
                <a:solidFill>
                  <a:srgbClr val="212121"/>
                </a:solidFill>
              </a:defRPr>
            </a:lvl8pPr>
            <a:lvl9pPr lvl="8" algn="l">
              <a:lnSpc>
                <a:spcPct val="100000"/>
              </a:lnSpc>
              <a:spcBef>
                <a:spcPts val="0"/>
              </a:spcBef>
              <a:spcAft>
                <a:spcPts val="0"/>
              </a:spcAft>
              <a:buClr>
                <a:srgbClr val="212121"/>
              </a:buClr>
              <a:buSzPts val="2400"/>
              <a:buNone/>
              <a:defRPr sz="2400" b="1">
                <a:solidFill>
                  <a:srgbClr val="212121"/>
                </a:solidFill>
              </a:defRPr>
            </a:lvl9pPr>
          </a:lstStyle>
          <a:p>
            <a:endParaRPr/>
          </a:p>
        </p:txBody>
      </p:sp>
      <p:sp>
        <p:nvSpPr>
          <p:cNvPr id="113" name="Google Shape;113;p17"/>
          <p:cNvSpPr txBox="1">
            <a:spLocks noGrp="1"/>
          </p:cNvSpPr>
          <p:nvPr>
            <p:ph type="body" idx="1"/>
          </p:nvPr>
        </p:nvSpPr>
        <p:spPr>
          <a:xfrm>
            <a:off x="2938225" y="2927726"/>
            <a:ext cx="5387400" cy="1523400"/>
          </a:xfrm>
          <a:prstGeom prst="rect">
            <a:avLst/>
          </a:prstGeom>
          <a:noFill/>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212121"/>
              </a:buClr>
              <a:buSzPts val="1400"/>
              <a:buChar char="●"/>
              <a:defRPr sz="1400">
                <a:solidFill>
                  <a:srgbClr val="212121"/>
                </a:solidFill>
              </a:defRPr>
            </a:lvl1pPr>
            <a:lvl2pPr marL="914400" lvl="1" indent="-304800" algn="l">
              <a:lnSpc>
                <a:spcPct val="115000"/>
              </a:lnSpc>
              <a:spcBef>
                <a:spcPts val="1600"/>
              </a:spcBef>
              <a:spcAft>
                <a:spcPts val="0"/>
              </a:spcAft>
              <a:buClr>
                <a:srgbClr val="212121"/>
              </a:buClr>
              <a:buSzPts val="1200"/>
              <a:buChar char="○"/>
              <a:defRPr sz="1200">
                <a:solidFill>
                  <a:srgbClr val="212121"/>
                </a:solidFill>
              </a:defRPr>
            </a:lvl2pPr>
            <a:lvl3pPr marL="1371600" lvl="2" indent="-304800" algn="l">
              <a:lnSpc>
                <a:spcPct val="115000"/>
              </a:lnSpc>
              <a:spcBef>
                <a:spcPts val="1600"/>
              </a:spcBef>
              <a:spcAft>
                <a:spcPts val="0"/>
              </a:spcAft>
              <a:buClr>
                <a:srgbClr val="212121"/>
              </a:buClr>
              <a:buSzPts val="1200"/>
              <a:buChar char="■"/>
              <a:defRPr sz="1200">
                <a:solidFill>
                  <a:srgbClr val="212121"/>
                </a:solidFill>
              </a:defRPr>
            </a:lvl3pPr>
            <a:lvl4pPr marL="1828800" lvl="3" indent="-304800" algn="l">
              <a:lnSpc>
                <a:spcPct val="115000"/>
              </a:lnSpc>
              <a:spcBef>
                <a:spcPts val="1600"/>
              </a:spcBef>
              <a:spcAft>
                <a:spcPts val="0"/>
              </a:spcAft>
              <a:buClr>
                <a:srgbClr val="212121"/>
              </a:buClr>
              <a:buSzPts val="1200"/>
              <a:buChar char="●"/>
              <a:defRPr sz="1200">
                <a:solidFill>
                  <a:srgbClr val="212121"/>
                </a:solidFill>
              </a:defRPr>
            </a:lvl4pPr>
            <a:lvl5pPr marL="2286000" lvl="4" indent="-304800" algn="l">
              <a:lnSpc>
                <a:spcPct val="115000"/>
              </a:lnSpc>
              <a:spcBef>
                <a:spcPts val="1600"/>
              </a:spcBef>
              <a:spcAft>
                <a:spcPts val="0"/>
              </a:spcAft>
              <a:buClr>
                <a:srgbClr val="212121"/>
              </a:buClr>
              <a:buSzPts val="1200"/>
              <a:buChar char="○"/>
              <a:defRPr sz="1200">
                <a:solidFill>
                  <a:srgbClr val="212121"/>
                </a:solidFill>
              </a:defRPr>
            </a:lvl5pPr>
            <a:lvl6pPr marL="2743200" lvl="5" indent="-304800" algn="l">
              <a:lnSpc>
                <a:spcPct val="115000"/>
              </a:lnSpc>
              <a:spcBef>
                <a:spcPts val="1600"/>
              </a:spcBef>
              <a:spcAft>
                <a:spcPts val="0"/>
              </a:spcAft>
              <a:buClr>
                <a:srgbClr val="212121"/>
              </a:buClr>
              <a:buSzPts val="1200"/>
              <a:buChar char="■"/>
              <a:defRPr sz="1200">
                <a:solidFill>
                  <a:srgbClr val="212121"/>
                </a:solidFill>
              </a:defRPr>
            </a:lvl6pPr>
            <a:lvl7pPr marL="3200400" lvl="6" indent="-304800" algn="l">
              <a:lnSpc>
                <a:spcPct val="115000"/>
              </a:lnSpc>
              <a:spcBef>
                <a:spcPts val="1600"/>
              </a:spcBef>
              <a:spcAft>
                <a:spcPts val="0"/>
              </a:spcAft>
              <a:buClr>
                <a:srgbClr val="212121"/>
              </a:buClr>
              <a:buSzPts val="1200"/>
              <a:buChar char="●"/>
              <a:defRPr sz="1200">
                <a:solidFill>
                  <a:srgbClr val="212121"/>
                </a:solidFill>
              </a:defRPr>
            </a:lvl7pPr>
            <a:lvl8pPr marL="3657600" lvl="7" indent="-304800" algn="l">
              <a:lnSpc>
                <a:spcPct val="115000"/>
              </a:lnSpc>
              <a:spcBef>
                <a:spcPts val="1600"/>
              </a:spcBef>
              <a:spcAft>
                <a:spcPts val="0"/>
              </a:spcAft>
              <a:buClr>
                <a:srgbClr val="212121"/>
              </a:buClr>
              <a:buSzPts val="1200"/>
              <a:buChar char="○"/>
              <a:defRPr sz="1200">
                <a:solidFill>
                  <a:srgbClr val="212121"/>
                </a:solidFill>
              </a:defRPr>
            </a:lvl8pPr>
            <a:lvl9pPr marL="4114800" lvl="8" indent="-304800" algn="l">
              <a:lnSpc>
                <a:spcPct val="115000"/>
              </a:lnSpc>
              <a:spcBef>
                <a:spcPts val="1600"/>
              </a:spcBef>
              <a:spcAft>
                <a:spcPts val="1600"/>
              </a:spcAft>
              <a:buClr>
                <a:srgbClr val="212121"/>
              </a:buClr>
              <a:buSzPts val="1200"/>
              <a:buChar char="■"/>
              <a:defRPr sz="1200">
                <a:solidFill>
                  <a:srgbClr val="212121"/>
                </a:solidFill>
              </a:defRPr>
            </a:lvl9pPr>
          </a:lstStyle>
          <a:p>
            <a:endParaRPr/>
          </a:p>
        </p:txBody>
      </p:sp>
      <p:sp>
        <p:nvSpPr>
          <p:cNvPr id="114" name="Google Shape;114;p17"/>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2" r:id="rId13"/>
    <p:sldLayoutId id="2147483663"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9"/>
          <p:cNvSpPr txBox="1">
            <a:spLocks noGrp="1"/>
          </p:cNvSpPr>
          <p:nvPr>
            <p:ph type="ctrTitle"/>
          </p:nvPr>
        </p:nvSpPr>
        <p:spPr>
          <a:xfrm>
            <a:off x="737189" y="2828260"/>
            <a:ext cx="6173974" cy="217613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000" dirty="0">
                <a:solidFill>
                  <a:schemeClr val="accent6">
                    <a:lumMod val="20000"/>
                    <a:lumOff val="80000"/>
                  </a:schemeClr>
                </a:solidFill>
                <a:latin typeface="Modern Love" panose="04090805081005020601" pitchFamily="82" charset="0"/>
              </a:rPr>
              <a:t>TREASURE HUNT….</a:t>
            </a:r>
            <a:br>
              <a:rPr lang="en-US" dirty="0">
                <a:solidFill>
                  <a:schemeClr val="accent6">
                    <a:lumMod val="20000"/>
                    <a:lumOff val="80000"/>
                  </a:schemeClr>
                </a:solidFill>
                <a:latin typeface="Modern Love" panose="04090805081005020601" pitchFamily="82" charset="0"/>
              </a:rPr>
            </a:br>
            <a:r>
              <a:rPr lang="en-US" dirty="0">
                <a:solidFill>
                  <a:schemeClr val="accent6">
                    <a:lumMod val="20000"/>
                    <a:lumOff val="80000"/>
                  </a:schemeClr>
                </a:solidFill>
                <a:latin typeface="Modern Love" panose="04090805081005020601" pitchFamily="82" charset="0"/>
              </a:rPr>
              <a:t>                 </a:t>
            </a:r>
            <a:r>
              <a:rPr lang="en-US" sz="2800" dirty="0">
                <a:solidFill>
                  <a:schemeClr val="accent6">
                    <a:lumMod val="60000"/>
                    <a:lumOff val="40000"/>
                  </a:schemeClr>
                </a:solidFill>
                <a:latin typeface="MV Boli" panose="02000500030200090000" pitchFamily="2" charset="0"/>
                <a:cs typeface="MV Boli" panose="02000500030200090000" pitchFamily="2" charset="0"/>
              </a:rPr>
              <a:t>UNLEASH</a:t>
            </a:r>
            <a:r>
              <a:rPr lang="en-US" sz="2400" dirty="0">
                <a:solidFill>
                  <a:schemeClr val="accent6">
                    <a:lumMod val="60000"/>
                    <a:lumOff val="40000"/>
                  </a:schemeClr>
                </a:solidFill>
                <a:latin typeface="Modern Love" panose="04090805081005020601" pitchFamily="82" charset="0"/>
              </a:rPr>
              <a:t> “</a:t>
            </a:r>
            <a:r>
              <a:rPr lang="en-US" sz="1800" dirty="0">
                <a:solidFill>
                  <a:schemeClr val="accent6">
                    <a:lumMod val="60000"/>
                    <a:lumOff val="40000"/>
                  </a:schemeClr>
                </a:solidFill>
                <a:latin typeface="MV Boli" panose="02000500030200090000" pitchFamily="2" charset="0"/>
                <a:cs typeface="MV Boli" panose="02000500030200090000" pitchFamily="2" charset="0"/>
              </a:rPr>
              <a:t>THE INSIDE YOU!”</a:t>
            </a:r>
            <a:endParaRPr sz="1800" dirty="0">
              <a:solidFill>
                <a:schemeClr val="accent6">
                  <a:lumMod val="60000"/>
                  <a:lumOff val="40000"/>
                </a:schemeClr>
              </a:solidFill>
              <a:latin typeface="MV Boli" panose="02000500030200090000" pitchFamily="2" charset="0"/>
              <a:cs typeface="MV Boli" panose="02000500030200090000" pitchFamily="2" charset="0"/>
            </a:endParaRPr>
          </a:p>
          <a:p>
            <a:pPr marL="0" lvl="0" indent="0" algn="ctr" rtl="0">
              <a:spcBef>
                <a:spcPts val="0"/>
              </a:spcBef>
              <a:spcAft>
                <a:spcPts val="0"/>
              </a:spcAft>
              <a:buNone/>
            </a:pPr>
            <a:endParaRPr dirty="0">
              <a:solidFill>
                <a:schemeClr val="accent6">
                  <a:lumMod val="20000"/>
                  <a:lumOff val="80000"/>
                </a:schemeClr>
              </a:solidFill>
              <a:latin typeface="Modern Love" panose="04090805081005020601" pitchFamily="82" charset="0"/>
            </a:endParaRPr>
          </a:p>
          <a:p>
            <a:pPr marL="0" lvl="0" indent="0" algn="ctr" rtl="0">
              <a:spcBef>
                <a:spcPts val="0"/>
              </a:spcBef>
              <a:spcAft>
                <a:spcPts val="0"/>
              </a:spcAft>
              <a:buNone/>
            </a:pPr>
            <a:endParaRPr dirty="0">
              <a:solidFill>
                <a:schemeClr val="accent6">
                  <a:lumMod val="20000"/>
                  <a:lumOff val="80000"/>
                </a:schemeClr>
              </a:solidFill>
              <a:latin typeface="Modern Love" panose="04090805081005020601" pitchFamily="8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848B06FB-14F3-4F48-94E4-EABE0D92CA6F}"/>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608874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E0C7E08B-954F-43DA-9550-ACA269A1FA1E}"/>
              </a:ext>
            </a:extLst>
          </p:cNvPr>
          <p:cNvPicPr>
            <a:picLocks noChangeAspect="1"/>
          </p:cNvPicPr>
          <p:nvPr/>
        </p:nvPicPr>
        <p:blipFill>
          <a:blip r:embed="rId2"/>
          <a:stretch>
            <a:fillRect/>
          </a:stretch>
        </p:blipFill>
        <p:spPr>
          <a:xfrm>
            <a:off x="0" y="0"/>
            <a:ext cx="9143999" cy="5143500"/>
          </a:xfrm>
          <a:prstGeom prst="rect">
            <a:avLst/>
          </a:prstGeom>
        </p:spPr>
      </p:pic>
    </p:spTree>
    <p:extLst>
      <p:ext uri="{BB962C8B-B14F-4D97-AF65-F5344CB8AC3E}">
        <p14:creationId xmlns:p14="http://schemas.microsoft.com/office/powerpoint/2010/main" val="1730726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2CCE6208-6DEE-41EF-B18E-2C417F21A227}"/>
              </a:ext>
            </a:extLst>
          </p:cNvPr>
          <p:cNvPicPr>
            <a:picLocks noChangeAspect="1"/>
          </p:cNvPicPr>
          <p:nvPr/>
        </p:nvPicPr>
        <p:blipFill>
          <a:blip r:embed="rId2"/>
          <a:stretch>
            <a:fillRect/>
          </a:stretch>
        </p:blipFill>
        <p:spPr>
          <a:xfrm>
            <a:off x="0" y="0"/>
            <a:ext cx="9144000" cy="5143499"/>
          </a:xfrm>
          <a:prstGeom prst="rect">
            <a:avLst/>
          </a:prstGeom>
        </p:spPr>
      </p:pic>
    </p:spTree>
    <p:extLst>
      <p:ext uri="{BB962C8B-B14F-4D97-AF65-F5344CB8AC3E}">
        <p14:creationId xmlns:p14="http://schemas.microsoft.com/office/powerpoint/2010/main" val="1741508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07C5D914-B466-44E7-8E26-0C2897920793}"/>
              </a:ext>
            </a:extLst>
          </p:cNvPr>
          <p:cNvPicPr>
            <a:picLocks noChangeAspect="1"/>
          </p:cNvPicPr>
          <p:nvPr/>
        </p:nvPicPr>
        <p:blipFill>
          <a:blip r:embed="rId2"/>
          <a:stretch>
            <a:fillRect/>
          </a:stretch>
        </p:blipFill>
        <p:spPr>
          <a:xfrm>
            <a:off x="0" y="0"/>
            <a:ext cx="9143999" cy="5143500"/>
          </a:xfrm>
          <a:prstGeom prst="rect">
            <a:avLst/>
          </a:prstGeom>
        </p:spPr>
      </p:pic>
    </p:spTree>
    <p:extLst>
      <p:ext uri="{BB962C8B-B14F-4D97-AF65-F5344CB8AC3E}">
        <p14:creationId xmlns:p14="http://schemas.microsoft.com/office/powerpoint/2010/main" val="33610881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215A7DD6-E561-4D72-8D95-06B8A0581E96}"/>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2140094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F394E2-EF75-43AF-A044-BB59195BCA58}"/>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59475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58ADE96-DE0D-4A59-B4DD-E40CA99E51E1}"/>
              </a:ext>
            </a:extLst>
          </p:cNvPr>
          <p:cNvSpPr/>
          <p:nvPr/>
        </p:nvSpPr>
        <p:spPr>
          <a:xfrm>
            <a:off x="740227" y="141767"/>
            <a:ext cx="5256535" cy="2158749"/>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marL="171450" lvl="0" indent="-171450">
              <a:buFont typeface="Arial" panose="020B0604020202020204" pitchFamily="34" charset="0"/>
              <a:buChar char="•"/>
            </a:pPr>
            <a:r>
              <a:rPr lang="en-US" sz="1100" b="1"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Identifying </a:t>
            </a:r>
            <a:r>
              <a:rPr lang="en-US" sz="1100"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and </a:t>
            </a:r>
            <a:r>
              <a:rPr lang="en-US" sz="1100" b="1"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developing</a:t>
            </a:r>
            <a:r>
              <a:rPr lang="en-US" sz="1100"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 top talent should start as soon as possible; waiting too long could mean it goes  waste – or worse, key individuals could end up feeling undervalued and look at moving on to new opportunities. Instead, </a:t>
            </a:r>
            <a:r>
              <a:rPr lang="en-US" sz="1100" b="1"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recognizing</a:t>
            </a:r>
            <a:r>
              <a:rPr lang="en-US" sz="1100"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 the value in workers early will mean that everyone can reap the benefits.</a:t>
            </a:r>
            <a:endParaRPr lang="en-IN" sz="1100"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9" name="Oval 8">
            <a:extLst>
              <a:ext uri="{FF2B5EF4-FFF2-40B4-BE49-F238E27FC236}">
                <a16:creationId xmlns:a16="http://schemas.microsoft.com/office/drawing/2014/main" id="{0636E06B-03BB-4B43-AF0F-4D0604059BA5}"/>
              </a:ext>
            </a:extLst>
          </p:cNvPr>
          <p:cNvSpPr/>
          <p:nvPr/>
        </p:nvSpPr>
        <p:spPr>
          <a:xfrm>
            <a:off x="3728485" y="2516372"/>
            <a:ext cx="5181600" cy="2268278"/>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marL="171450" lvl="0" indent="-171450">
              <a:spcAft>
                <a:spcPts val="1600"/>
              </a:spcAft>
              <a:buFont typeface="Arial" panose="020B0604020202020204" pitchFamily="34" charset="0"/>
              <a:buChar char="•"/>
            </a:pPr>
            <a:r>
              <a:rPr lang="en-US" sz="1100"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Although it is important to develop key individuals, the best way to unleash the talent of the team as a whole is to adopt a ‘</a:t>
            </a:r>
            <a:r>
              <a:rPr lang="en-US" sz="1100" b="1"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growth mindset</a:t>
            </a:r>
            <a:r>
              <a:rPr lang="en-US" sz="1100"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 both with existing employees and in the company’s approach to recruitment. Having a strong growth mindset is all about fostering a mentality that every team member (rather than just a select few) has talent and innate skills worthy of development.</a:t>
            </a:r>
          </a:p>
        </p:txBody>
      </p:sp>
    </p:spTree>
    <p:extLst>
      <p:ext uri="{BB962C8B-B14F-4D97-AF65-F5344CB8AC3E}">
        <p14:creationId xmlns:p14="http://schemas.microsoft.com/office/powerpoint/2010/main" val="38892742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descr="Background pointer shape in timeline graphic"/>
          <p:cNvSpPr/>
          <p:nvPr/>
        </p:nvSpPr>
        <p:spPr>
          <a:xfrm>
            <a:off x="340934" y="2170648"/>
            <a:ext cx="1872300" cy="745500"/>
          </a:xfrm>
          <a:prstGeom prst="homePlate">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89" name="Google Shape;189;p26"/>
          <p:cNvSpPr txBox="1">
            <a:spLocks noGrp="1"/>
          </p:cNvSpPr>
          <p:nvPr>
            <p:ph type="body" idx="4294967295"/>
          </p:nvPr>
        </p:nvSpPr>
        <p:spPr>
          <a:xfrm>
            <a:off x="340923" y="2336550"/>
            <a:ext cx="14556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dirty="0">
                <a:solidFill>
                  <a:schemeClr val="lt1"/>
                </a:solidFill>
              </a:rPr>
              <a:t>TEST</a:t>
            </a:r>
            <a:endParaRPr sz="1600" b="1" dirty="0">
              <a:solidFill>
                <a:schemeClr val="lt1"/>
              </a:solidFill>
            </a:endParaRPr>
          </a:p>
        </p:txBody>
      </p:sp>
      <p:grpSp>
        <p:nvGrpSpPr>
          <p:cNvPr id="190" name="Google Shape;190;p26"/>
          <p:cNvGrpSpPr/>
          <p:nvPr/>
        </p:nvGrpSpPr>
        <p:grpSpPr>
          <a:xfrm>
            <a:off x="969270" y="1610215"/>
            <a:ext cx="198900" cy="593656"/>
            <a:chOff x="777447" y="1610215"/>
            <a:chExt cx="198900" cy="593656"/>
          </a:xfrm>
        </p:grpSpPr>
        <p:cxnSp>
          <p:nvCxnSpPr>
            <p:cNvPr id="191" name="Google Shape;191;p26"/>
            <p:cNvCxnSpPr/>
            <p:nvPr/>
          </p:nvCxnSpPr>
          <p:spPr>
            <a:xfrm>
              <a:off x="876909" y="1649171"/>
              <a:ext cx="0" cy="554700"/>
            </a:xfrm>
            <a:prstGeom prst="straightConnector1">
              <a:avLst/>
            </a:prstGeom>
            <a:noFill/>
            <a:ln w="9525" cap="flat" cmpd="sng">
              <a:solidFill>
                <a:schemeClr val="dk2"/>
              </a:solidFill>
              <a:prstDash val="solid"/>
              <a:round/>
              <a:headEnd type="none" w="sm" len="sm"/>
              <a:tailEnd type="none" w="sm" len="sm"/>
            </a:ln>
          </p:spPr>
        </p:cxnSp>
        <p:sp>
          <p:nvSpPr>
            <p:cNvPr id="192" name="Google Shape;192;p26"/>
            <p:cNvSpPr/>
            <p:nvPr/>
          </p:nvSpPr>
          <p:spPr>
            <a:xfrm>
              <a:off x="777447"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 name="Google Shape;193;p26"/>
          <p:cNvSpPr txBox="1">
            <a:spLocks noGrp="1"/>
          </p:cNvSpPr>
          <p:nvPr>
            <p:ph type="body" idx="4294967295"/>
          </p:nvPr>
        </p:nvSpPr>
        <p:spPr>
          <a:xfrm>
            <a:off x="318375" y="385667"/>
            <a:ext cx="2242800" cy="90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rgbClr val="282D30"/>
                </a:solidFill>
                <a:highlight>
                  <a:srgbClr val="FFFFFF"/>
                </a:highlight>
                <a:latin typeface="Arial"/>
                <a:ea typeface="Arial"/>
                <a:cs typeface="Arial"/>
                <a:sym typeface="Arial"/>
              </a:rPr>
              <a:t>Assess key employee competencies</a:t>
            </a:r>
            <a:endParaRPr sz="1600"/>
          </a:p>
        </p:txBody>
      </p:sp>
      <p:sp>
        <p:nvSpPr>
          <p:cNvPr id="194" name="Google Shape;194;p26" descr="Background pointer shape in timeline graphic"/>
          <p:cNvSpPr/>
          <p:nvPr/>
        </p:nvSpPr>
        <p:spPr>
          <a:xfrm>
            <a:off x="1817054" y="2170648"/>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95" name="Google Shape;195;p26"/>
          <p:cNvSpPr txBox="1">
            <a:spLocks noGrp="1"/>
          </p:cNvSpPr>
          <p:nvPr>
            <p:ph type="body" idx="4294967295"/>
          </p:nvPr>
        </p:nvSpPr>
        <p:spPr>
          <a:xfrm>
            <a:off x="2126317"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dirty="0">
                <a:solidFill>
                  <a:schemeClr val="lt1"/>
                </a:solidFill>
              </a:rPr>
              <a:t>PROJECT</a:t>
            </a:r>
            <a:endParaRPr sz="1600" b="1" dirty="0">
              <a:solidFill>
                <a:schemeClr val="lt1"/>
              </a:solidFill>
            </a:endParaRPr>
          </a:p>
        </p:txBody>
      </p:sp>
      <p:grpSp>
        <p:nvGrpSpPr>
          <p:cNvPr id="196" name="Google Shape;196;p26"/>
          <p:cNvGrpSpPr/>
          <p:nvPr/>
        </p:nvGrpSpPr>
        <p:grpSpPr>
          <a:xfrm>
            <a:off x="2684632" y="2938958"/>
            <a:ext cx="198900" cy="593656"/>
            <a:chOff x="2223534" y="2938958"/>
            <a:chExt cx="198900" cy="593656"/>
          </a:xfrm>
        </p:grpSpPr>
        <p:cxnSp>
          <p:nvCxnSpPr>
            <p:cNvPr id="197" name="Google Shape;197;p26"/>
            <p:cNvCxnSpPr/>
            <p:nvPr/>
          </p:nvCxnSpPr>
          <p:spPr>
            <a:xfrm rot="10800000">
              <a:off x="2322997" y="2938958"/>
              <a:ext cx="0" cy="554700"/>
            </a:xfrm>
            <a:prstGeom prst="straightConnector1">
              <a:avLst/>
            </a:prstGeom>
            <a:noFill/>
            <a:ln w="9525" cap="flat" cmpd="sng">
              <a:solidFill>
                <a:schemeClr val="dk2"/>
              </a:solidFill>
              <a:prstDash val="solid"/>
              <a:round/>
              <a:headEnd type="none" w="sm" len="sm"/>
              <a:tailEnd type="none" w="sm" len="sm"/>
            </a:ln>
          </p:spPr>
        </p:cxnSp>
        <p:sp>
          <p:nvSpPr>
            <p:cNvPr id="198" name="Google Shape;198;p26"/>
            <p:cNvSpPr/>
            <p:nvPr/>
          </p:nvSpPr>
          <p:spPr>
            <a:xfrm rot="10800000" flipH="1">
              <a:off x="2223534" y="3333714"/>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26"/>
          <p:cNvSpPr txBox="1">
            <a:spLocks noGrp="1"/>
          </p:cNvSpPr>
          <p:nvPr>
            <p:ph type="body" idx="4294967295"/>
          </p:nvPr>
        </p:nvSpPr>
        <p:spPr>
          <a:xfrm>
            <a:off x="1277084" y="3468679"/>
            <a:ext cx="2242800" cy="90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rgbClr val="282D30"/>
                </a:solidFill>
                <a:highlight>
                  <a:srgbClr val="FFFFFF"/>
                </a:highlight>
                <a:latin typeface="Arial"/>
                <a:ea typeface="Arial"/>
                <a:cs typeface="Arial"/>
                <a:sym typeface="Arial"/>
              </a:rPr>
              <a:t>Gamification allows for greater flexibility within work-related practices. Consequently, candidate can engage in more meaningful work which provides a greater sense of autonomy and fulfilment.</a:t>
            </a:r>
            <a:endParaRPr sz="1600" dirty="0"/>
          </a:p>
        </p:txBody>
      </p:sp>
      <p:sp>
        <p:nvSpPr>
          <p:cNvPr id="200" name="Google Shape;200;p26" descr="Background pointer shape in timeline graphic"/>
          <p:cNvSpPr/>
          <p:nvPr/>
        </p:nvSpPr>
        <p:spPr>
          <a:xfrm>
            <a:off x="3467483" y="2164204"/>
            <a:ext cx="23475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01" name="Google Shape;201;p26"/>
          <p:cNvSpPr txBox="1">
            <a:spLocks noGrp="1"/>
          </p:cNvSpPr>
          <p:nvPr>
            <p:ph type="body" idx="4294967295"/>
          </p:nvPr>
        </p:nvSpPr>
        <p:spPr>
          <a:xfrm>
            <a:off x="3767749" y="2336550"/>
            <a:ext cx="15426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dirty="0">
                <a:solidFill>
                  <a:schemeClr val="lt1"/>
                </a:solidFill>
              </a:rPr>
              <a:t>COMMUNITY</a:t>
            </a:r>
            <a:endParaRPr sz="1600" b="1" dirty="0">
              <a:solidFill>
                <a:schemeClr val="lt1"/>
              </a:solidFill>
            </a:endParaRPr>
          </a:p>
        </p:txBody>
      </p:sp>
      <p:grpSp>
        <p:nvGrpSpPr>
          <p:cNvPr id="202" name="Google Shape;202;p26"/>
          <p:cNvGrpSpPr/>
          <p:nvPr/>
        </p:nvGrpSpPr>
        <p:grpSpPr>
          <a:xfrm>
            <a:off x="4319545" y="1610215"/>
            <a:ext cx="198900" cy="593656"/>
            <a:chOff x="3918084" y="1610215"/>
            <a:chExt cx="198900" cy="593656"/>
          </a:xfrm>
        </p:grpSpPr>
        <p:cxnSp>
          <p:nvCxnSpPr>
            <p:cNvPr id="203" name="Google Shape;203;p26"/>
            <p:cNvCxnSpPr/>
            <p:nvPr/>
          </p:nvCxnSpPr>
          <p:spPr>
            <a:xfrm>
              <a:off x="4017546" y="1649171"/>
              <a:ext cx="0" cy="554700"/>
            </a:xfrm>
            <a:prstGeom prst="straightConnector1">
              <a:avLst/>
            </a:prstGeom>
            <a:noFill/>
            <a:ln w="9525" cap="flat" cmpd="sng">
              <a:solidFill>
                <a:schemeClr val="dk2"/>
              </a:solidFill>
              <a:prstDash val="solid"/>
              <a:round/>
              <a:headEnd type="none" w="sm" len="sm"/>
              <a:tailEnd type="none" w="sm" len="sm"/>
            </a:ln>
          </p:spPr>
        </p:cxnSp>
        <p:sp>
          <p:nvSpPr>
            <p:cNvPr id="204" name="Google Shape;204;p26"/>
            <p:cNvSpPr/>
            <p:nvPr/>
          </p:nvSpPr>
          <p:spPr>
            <a:xfrm>
              <a:off x="3918084"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26"/>
          <p:cNvSpPr txBox="1">
            <a:spLocks noGrp="1"/>
          </p:cNvSpPr>
          <p:nvPr>
            <p:ph type="body" idx="4294967295"/>
          </p:nvPr>
        </p:nvSpPr>
        <p:spPr>
          <a:xfrm>
            <a:off x="3297594" y="-8"/>
            <a:ext cx="2242800" cy="90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rgbClr val="282D30"/>
                </a:solidFill>
                <a:highlight>
                  <a:srgbClr val="FFFFFF"/>
                </a:highlight>
                <a:latin typeface="Arial"/>
                <a:ea typeface="Arial"/>
                <a:cs typeface="Arial"/>
                <a:sym typeface="Arial"/>
              </a:rPr>
              <a:t>We all know the main objective of a community is to provide a sense of enjoyment, therefore you’re perhaps unsurprised to hear that gamification helps employees unleash their imagination and creativity.</a:t>
            </a:r>
            <a:endParaRPr sz="1600"/>
          </a:p>
        </p:txBody>
      </p:sp>
      <p:sp>
        <p:nvSpPr>
          <p:cNvPr id="206" name="Google Shape;206;p26" descr="Background pointer shape in timeline graphic"/>
          <p:cNvSpPr/>
          <p:nvPr/>
        </p:nvSpPr>
        <p:spPr>
          <a:xfrm>
            <a:off x="5123890" y="2167426"/>
            <a:ext cx="18723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07" name="Google Shape;207;p26"/>
          <p:cNvSpPr txBox="1">
            <a:spLocks noGrp="1"/>
          </p:cNvSpPr>
          <p:nvPr>
            <p:ph type="body" idx="4294967295"/>
          </p:nvPr>
        </p:nvSpPr>
        <p:spPr>
          <a:xfrm>
            <a:off x="5546760" y="2329721"/>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dirty="0">
                <a:solidFill>
                  <a:schemeClr val="lt1"/>
                </a:solidFill>
              </a:rPr>
              <a:t>INTEREST</a:t>
            </a:r>
            <a:endParaRPr sz="1600" b="1" dirty="0">
              <a:solidFill>
                <a:schemeClr val="lt1"/>
              </a:solidFill>
            </a:endParaRPr>
          </a:p>
        </p:txBody>
      </p:sp>
      <p:grpSp>
        <p:nvGrpSpPr>
          <p:cNvPr id="208" name="Google Shape;208;p26"/>
          <p:cNvGrpSpPr/>
          <p:nvPr/>
        </p:nvGrpSpPr>
        <p:grpSpPr>
          <a:xfrm>
            <a:off x="5973070" y="2938958"/>
            <a:ext cx="198900" cy="593656"/>
            <a:chOff x="5958946" y="2938958"/>
            <a:chExt cx="198900" cy="593656"/>
          </a:xfrm>
        </p:grpSpPr>
        <p:cxnSp>
          <p:nvCxnSpPr>
            <p:cNvPr id="209" name="Google Shape;209;p26"/>
            <p:cNvCxnSpPr/>
            <p:nvPr/>
          </p:nvCxnSpPr>
          <p:spPr>
            <a:xfrm rot="10800000">
              <a:off x="6058409" y="2938958"/>
              <a:ext cx="0" cy="554700"/>
            </a:xfrm>
            <a:prstGeom prst="straightConnector1">
              <a:avLst/>
            </a:prstGeom>
            <a:noFill/>
            <a:ln w="9525" cap="flat" cmpd="sng">
              <a:solidFill>
                <a:schemeClr val="dk2"/>
              </a:solidFill>
              <a:prstDash val="solid"/>
              <a:round/>
              <a:headEnd type="none" w="sm" len="sm"/>
              <a:tailEnd type="none" w="sm" len="sm"/>
            </a:ln>
          </p:spPr>
        </p:cxnSp>
        <p:sp>
          <p:nvSpPr>
            <p:cNvPr id="210" name="Google Shape;210;p26"/>
            <p:cNvSpPr/>
            <p:nvPr/>
          </p:nvSpPr>
          <p:spPr>
            <a:xfrm rot="10800000" flipH="1">
              <a:off x="5958946" y="3333714"/>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 name="Google Shape;211;p26"/>
          <p:cNvSpPr txBox="1">
            <a:spLocks noGrp="1"/>
          </p:cNvSpPr>
          <p:nvPr>
            <p:ph type="body" idx="4294967295"/>
          </p:nvPr>
        </p:nvSpPr>
        <p:spPr>
          <a:xfrm>
            <a:off x="5126902" y="3757725"/>
            <a:ext cx="2242800" cy="90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300" dirty="0"/>
              <a:t>Once candidate start enjoying the task. It means that was hi</a:t>
            </a:r>
            <a:r>
              <a:rPr lang="en-IN" sz="1300" dirty="0"/>
              <a:t>s</a:t>
            </a:r>
            <a:r>
              <a:rPr lang="en" sz="1300" dirty="0"/>
              <a:t> talent to discover.</a:t>
            </a:r>
            <a:endParaRPr sz="1300" dirty="0"/>
          </a:p>
        </p:txBody>
      </p:sp>
      <p:sp>
        <p:nvSpPr>
          <p:cNvPr id="212" name="Google Shape;212;p26" descr="Background pointer shape in timeline graphic"/>
          <p:cNvSpPr/>
          <p:nvPr/>
        </p:nvSpPr>
        <p:spPr>
          <a:xfrm>
            <a:off x="6590126" y="2170648"/>
            <a:ext cx="22428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13" name="Google Shape;213;p26"/>
          <p:cNvSpPr txBox="1">
            <a:spLocks noGrp="1"/>
          </p:cNvSpPr>
          <p:nvPr>
            <p:ph type="body" idx="4294967295"/>
          </p:nvPr>
        </p:nvSpPr>
        <p:spPr>
          <a:xfrm>
            <a:off x="7003857" y="2264121"/>
            <a:ext cx="1651383" cy="6016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IN" sz="1600" b="1" dirty="0">
                <a:solidFill>
                  <a:schemeClr val="lt1"/>
                </a:solidFill>
                <a:highlight>
                  <a:schemeClr val="dk1"/>
                </a:highlight>
                <a:latin typeface="Arial"/>
                <a:ea typeface="Arial"/>
                <a:cs typeface="Arial"/>
                <a:sym typeface="Arial"/>
              </a:rPr>
              <a:t>INITIATE FLOW STATES</a:t>
            </a:r>
            <a:endParaRPr sz="2000" b="1" dirty="0">
              <a:solidFill>
                <a:schemeClr val="lt1"/>
              </a:solidFill>
              <a:highlight>
                <a:schemeClr val="dk1"/>
              </a:highlight>
            </a:endParaRPr>
          </a:p>
        </p:txBody>
      </p:sp>
      <p:grpSp>
        <p:nvGrpSpPr>
          <p:cNvPr id="214" name="Google Shape;214;p26"/>
          <p:cNvGrpSpPr/>
          <p:nvPr/>
        </p:nvGrpSpPr>
        <p:grpSpPr>
          <a:xfrm>
            <a:off x="7669807" y="1610215"/>
            <a:ext cx="198900" cy="593656"/>
            <a:chOff x="3918084" y="1610215"/>
            <a:chExt cx="198900" cy="593656"/>
          </a:xfrm>
        </p:grpSpPr>
        <p:cxnSp>
          <p:nvCxnSpPr>
            <p:cNvPr id="215" name="Google Shape;215;p26"/>
            <p:cNvCxnSpPr/>
            <p:nvPr/>
          </p:nvCxnSpPr>
          <p:spPr>
            <a:xfrm>
              <a:off x="4017546" y="1649171"/>
              <a:ext cx="0" cy="554700"/>
            </a:xfrm>
            <a:prstGeom prst="straightConnector1">
              <a:avLst/>
            </a:prstGeom>
            <a:noFill/>
            <a:ln w="9525" cap="flat" cmpd="sng">
              <a:solidFill>
                <a:schemeClr val="dk2"/>
              </a:solidFill>
              <a:prstDash val="solid"/>
              <a:round/>
              <a:headEnd type="none" w="sm" len="sm"/>
              <a:tailEnd type="none" w="sm" len="sm"/>
            </a:ln>
          </p:spPr>
        </p:cxnSp>
        <p:sp>
          <p:nvSpPr>
            <p:cNvPr id="216" name="Google Shape;216;p26"/>
            <p:cNvSpPr/>
            <p:nvPr/>
          </p:nvSpPr>
          <p:spPr>
            <a:xfrm>
              <a:off x="3918084"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26"/>
          <p:cNvSpPr txBox="1">
            <a:spLocks noGrp="1"/>
          </p:cNvSpPr>
          <p:nvPr>
            <p:ph type="body" idx="4294967295"/>
          </p:nvPr>
        </p:nvSpPr>
        <p:spPr>
          <a:xfrm>
            <a:off x="6276829" y="-8"/>
            <a:ext cx="2242800" cy="90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rgbClr val="282D30"/>
                </a:solidFill>
                <a:highlight>
                  <a:srgbClr val="FFFFFF"/>
                </a:highlight>
                <a:latin typeface="Arial"/>
                <a:ea typeface="Arial"/>
                <a:cs typeface="Arial"/>
                <a:sym typeface="Arial"/>
              </a:rPr>
              <a:t>A by-product of this immersion is the presence of the most elusive psychological state “flow”. Flow is regarded as the optimal performance state, which in turn could help workplace productivity reach an all time high.</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4"/>
          <p:cNvSpPr txBox="1">
            <a:spLocks noGrp="1"/>
          </p:cNvSpPr>
          <p:nvPr>
            <p:ph type="title"/>
          </p:nvPr>
        </p:nvSpPr>
        <p:spPr>
          <a:xfrm>
            <a:off x="284100" y="307975"/>
            <a:ext cx="2479800" cy="42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Key </a:t>
            </a:r>
            <a:r>
              <a:rPr lang="en-IN" dirty="0"/>
              <a:t>p</a:t>
            </a:r>
            <a:r>
              <a:rPr lang="en" dirty="0"/>
              <a:t>oint</a:t>
            </a:r>
            <a:r>
              <a:rPr lang="en-IN" dirty="0"/>
              <a:t>s</a:t>
            </a:r>
            <a:r>
              <a:rPr lang="en" dirty="0"/>
              <a:t> that will Un</a:t>
            </a:r>
            <a:r>
              <a:rPr lang="en-IN" dirty="0"/>
              <a:t>leash </a:t>
            </a:r>
            <a:br>
              <a:rPr lang="en-IN" dirty="0"/>
            </a:br>
            <a:r>
              <a:rPr lang="en-IN" dirty="0"/>
              <a:t>the</a:t>
            </a:r>
            <a:r>
              <a:rPr lang="en" dirty="0"/>
              <a:t> Hidden Talents</a:t>
            </a:r>
            <a:endParaRPr dirty="0"/>
          </a:p>
        </p:txBody>
      </p:sp>
      <p:pic>
        <p:nvPicPr>
          <p:cNvPr id="177" name="Google Shape;177;p24"/>
          <p:cNvPicPr preferRelativeResize="0"/>
          <p:nvPr/>
        </p:nvPicPr>
        <p:blipFill>
          <a:blip r:embed="rId3">
            <a:alphaModFix/>
          </a:blip>
          <a:stretch>
            <a:fillRect/>
          </a:stretch>
        </p:blipFill>
        <p:spPr>
          <a:xfrm>
            <a:off x="3064000" y="0"/>
            <a:ext cx="6079999"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6173E298-2F53-4DEC-9068-7E1356AD585C}"/>
              </a:ext>
            </a:extLst>
          </p:cNvPr>
          <p:cNvGraphicFramePr/>
          <p:nvPr>
            <p:extLst>
              <p:ext uri="{D42A27DB-BD31-4B8C-83A1-F6EECF244321}">
                <p14:modId xmlns:p14="http://schemas.microsoft.com/office/powerpoint/2010/main" val="251586869"/>
              </p:ext>
            </p:extLst>
          </p:nvPr>
        </p:nvGraphicFramePr>
        <p:xfrm>
          <a:off x="591541" y="213538"/>
          <a:ext cx="6358270" cy="49095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Diagram 7">
            <a:extLst>
              <a:ext uri="{FF2B5EF4-FFF2-40B4-BE49-F238E27FC236}">
                <a16:creationId xmlns:a16="http://schemas.microsoft.com/office/drawing/2014/main" id="{FAE307FC-0110-4BAC-A27F-56C7C49CE60A}"/>
              </a:ext>
            </a:extLst>
          </p:cNvPr>
          <p:cNvGraphicFramePr/>
          <p:nvPr>
            <p:extLst>
              <p:ext uri="{D42A27DB-BD31-4B8C-83A1-F6EECF244321}">
                <p14:modId xmlns:p14="http://schemas.microsoft.com/office/powerpoint/2010/main" val="1596154739"/>
              </p:ext>
            </p:extLst>
          </p:nvPr>
        </p:nvGraphicFramePr>
        <p:xfrm>
          <a:off x="5012828" y="213538"/>
          <a:ext cx="6096000" cy="500253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629313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7B53E-201C-42E1-9EA0-B6C72052953C}"/>
              </a:ext>
            </a:extLst>
          </p:cNvPr>
          <p:cNvSpPr>
            <a:spLocks noGrp="1"/>
          </p:cNvSpPr>
          <p:nvPr>
            <p:ph type="title"/>
          </p:nvPr>
        </p:nvSpPr>
        <p:spPr>
          <a:xfrm>
            <a:off x="382771" y="485609"/>
            <a:ext cx="8392821" cy="607800"/>
          </a:xfrm>
        </p:spPr>
        <p:txBody>
          <a:bodyPr/>
          <a:lstStyle/>
          <a:p>
            <a:r>
              <a:rPr lang="en-US" sz="2800" b="1" dirty="0">
                <a:solidFill>
                  <a:schemeClr val="accent3"/>
                </a:solidFill>
              </a:rPr>
              <a:t>WHAT ARE YOUR TALENTS?</a:t>
            </a:r>
            <a:endParaRPr lang="en-IN" sz="2800" b="1" dirty="0">
              <a:solidFill>
                <a:schemeClr val="accent3"/>
              </a:solidFill>
            </a:endParaRPr>
          </a:p>
        </p:txBody>
      </p:sp>
      <p:sp>
        <p:nvSpPr>
          <p:cNvPr id="3" name="Text Placeholder 2">
            <a:extLst>
              <a:ext uri="{FF2B5EF4-FFF2-40B4-BE49-F238E27FC236}">
                <a16:creationId xmlns:a16="http://schemas.microsoft.com/office/drawing/2014/main" id="{C8EE0151-7E03-4C53-B536-DEF11478C4AB}"/>
              </a:ext>
            </a:extLst>
          </p:cNvPr>
          <p:cNvSpPr>
            <a:spLocks noGrp="1"/>
          </p:cNvSpPr>
          <p:nvPr>
            <p:ph type="body" idx="1"/>
          </p:nvPr>
        </p:nvSpPr>
        <p:spPr>
          <a:xfrm>
            <a:off x="254992" y="978196"/>
            <a:ext cx="8520600" cy="3071895"/>
          </a:xfrm>
        </p:spPr>
        <p:txBody>
          <a:bodyPr anchor="ctr"/>
          <a:lstStyle/>
          <a:p>
            <a:r>
              <a:rPr lang="en-US" sz="1600" dirty="0">
                <a:solidFill>
                  <a:schemeClr val="accent1">
                    <a:lumMod val="75000"/>
                  </a:schemeClr>
                </a:solidFill>
              </a:rPr>
              <a:t>Everyone has talents, even if they don’t realize it. A talent is something that comes naturally to someone. For instance, you may have the ability to draw and paint, or play a musical instrument.</a:t>
            </a:r>
          </a:p>
          <a:p>
            <a:r>
              <a:rPr lang="en-US" sz="1600" dirty="0">
                <a:solidFill>
                  <a:schemeClr val="accent1">
                    <a:lumMod val="75000"/>
                  </a:schemeClr>
                </a:solidFill>
              </a:rPr>
              <a:t> Talents can lie in any area, and they can help you to become more successful in your career. Don’t simply rely on your educational background to get you into the career of your dreams. </a:t>
            </a:r>
          </a:p>
          <a:p>
            <a:r>
              <a:rPr lang="en-US" sz="1600" dirty="0">
                <a:solidFill>
                  <a:schemeClr val="accent1">
                    <a:lumMod val="75000"/>
                  </a:schemeClr>
                </a:solidFill>
              </a:rPr>
              <a:t>Learn what your hidden talents, then refine them and make them work for you. </a:t>
            </a:r>
          </a:p>
          <a:p>
            <a:endParaRPr lang="en-IN" sz="1600" dirty="0">
              <a:solidFill>
                <a:schemeClr val="accent1">
                  <a:lumMod val="75000"/>
                </a:schemeClr>
              </a:solidFill>
            </a:endParaRPr>
          </a:p>
        </p:txBody>
      </p:sp>
    </p:spTree>
    <p:extLst>
      <p:ext uri="{BB962C8B-B14F-4D97-AF65-F5344CB8AC3E}">
        <p14:creationId xmlns:p14="http://schemas.microsoft.com/office/powerpoint/2010/main" val="1972777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04DC4212-2349-4BDE-90A9-8D409C269D31}"/>
              </a:ext>
            </a:extLst>
          </p:cNvPr>
          <p:cNvGraphicFramePr/>
          <p:nvPr>
            <p:extLst>
              <p:ext uri="{D42A27DB-BD31-4B8C-83A1-F6EECF244321}">
                <p14:modId xmlns:p14="http://schemas.microsoft.com/office/powerpoint/2010/main" val="1175363300"/>
              </p:ext>
            </p:extLst>
          </p:nvPr>
        </p:nvGraphicFramePr>
        <p:xfrm>
          <a:off x="2336800" y="674915"/>
          <a:ext cx="6066971" cy="4248150"/>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C8FDF652-9090-464A-8E77-6E010D35D50E}"/>
              </a:ext>
            </a:extLst>
          </p:cNvPr>
          <p:cNvSpPr txBox="1"/>
          <p:nvPr/>
        </p:nvSpPr>
        <p:spPr>
          <a:xfrm>
            <a:off x="261257" y="348344"/>
            <a:ext cx="7685314" cy="461665"/>
          </a:xfrm>
          <a:prstGeom prst="rect">
            <a:avLst/>
          </a:prstGeom>
          <a:noFill/>
        </p:spPr>
        <p:txBody>
          <a:bodyPr wrap="square" rtlCol="0">
            <a:spAutoFit/>
          </a:bodyPr>
          <a:lstStyle/>
          <a:p>
            <a:r>
              <a:rPr lang="en-US" sz="2400" b="1" dirty="0">
                <a:solidFill>
                  <a:schemeClr val="accent3"/>
                </a:solidFill>
                <a:latin typeface="Roboto" panose="02000000000000000000" pitchFamily="2" charset="0"/>
                <a:ea typeface="Roboto" panose="02000000000000000000" pitchFamily="2" charset="0"/>
                <a:cs typeface="Roboto" panose="02000000000000000000" pitchFamily="2" charset="0"/>
              </a:rPr>
              <a:t>WIRED FEATURES:</a:t>
            </a:r>
            <a:endParaRPr lang="en-IN" sz="2400" b="1" dirty="0">
              <a:solidFill>
                <a:schemeClr val="accent3"/>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6498605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41141EFC-E3BB-4D4F-860C-88DBC80454B5}"/>
              </a:ext>
            </a:extLst>
          </p:cNvPr>
          <p:cNvGraphicFramePr/>
          <p:nvPr>
            <p:extLst>
              <p:ext uri="{D42A27DB-BD31-4B8C-83A1-F6EECF244321}">
                <p14:modId xmlns:p14="http://schemas.microsoft.com/office/powerpoint/2010/main" val="2229763850"/>
              </p:ext>
            </p:extLst>
          </p:nvPr>
        </p:nvGraphicFramePr>
        <p:xfrm>
          <a:off x="1204685" y="754743"/>
          <a:ext cx="7329715" cy="4027714"/>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6BA680E2-79AA-480E-935E-BA7416E9EAEF}"/>
              </a:ext>
            </a:extLst>
          </p:cNvPr>
          <p:cNvSpPr txBox="1"/>
          <p:nvPr/>
        </p:nvSpPr>
        <p:spPr>
          <a:xfrm>
            <a:off x="261256" y="246743"/>
            <a:ext cx="2634343" cy="400110"/>
          </a:xfrm>
          <a:prstGeom prst="rect">
            <a:avLst/>
          </a:prstGeom>
          <a:noFill/>
        </p:spPr>
        <p:txBody>
          <a:bodyPr wrap="square" rtlCol="0">
            <a:spAutoFit/>
          </a:bodyPr>
          <a:lstStyle/>
          <a:p>
            <a:r>
              <a:rPr lang="en-US" sz="2000" b="1" dirty="0">
                <a:solidFill>
                  <a:schemeClr val="accent3">
                    <a:lumMod val="60000"/>
                    <a:lumOff val="40000"/>
                  </a:schemeClr>
                </a:solidFill>
              </a:rPr>
              <a:t>WIRED FEATURES:</a:t>
            </a:r>
            <a:endParaRPr lang="en-IN" sz="2000" b="1" dirty="0">
              <a:solidFill>
                <a:schemeClr val="accent3">
                  <a:lumMod val="60000"/>
                  <a:lumOff val="40000"/>
                </a:schemeClr>
              </a:solidFill>
            </a:endParaRPr>
          </a:p>
        </p:txBody>
      </p:sp>
    </p:spTree>
    <p:extLst>
      <p:ext uri="{BB962C8B-B14F-4D97-AF65-F5344CB8AC3E}">
        <p14:creationId xmlns:p14="http://schemas.microsoft.com/office/powerpoint/2010/main" val="35652149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grpSp>
        <p:nvGrpSpPr>
          <p:cNvPr id="222" name="Google Shape;222;p27"/>
          <p:cNvGrpSpPr/>
          <p:nvPr/>
        </p:nvGrpSpPr>
        <p:grpSpPr>
          <a:xfrm>
            <a:off x="4939500" y="1219611"/>
            <a:ext cx="3837000" cy="2704200"/>
            <a:chOff x="4939500" y="1219611"/>
            <a:chExt cx="3837000" cy="2704200"/>
          </a:xfrm>
        </p:grpSpPr>
        <p:cxnSp>
          <p:nvCxnSpPr>
            <p:cNvPr id="223" name="Google Shape;223;p27"/>
            <p:cNvCxnSpPr/>
            <p:nvPr/>
          </p:nvCxnSpPr>
          <p:spPr>
            <a:xfrm>
              <a:off x="4939500"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24" name="Google Shape;224;p27"/>
            <p:cNvCxnSpPr/>
            <p:nvPr/>
          </p:nvCxnSpPr>
          <p:spPr>
            <a:xfrm>
              <a:off x="5365833"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25" name="Google Shape;225;p27"/>
            <p:cNvCxnSpPr/>
            <p:nvPr/>
          </p:nvCxnSpPr>
          <p:spPr>
            <a:xfrm>
              <a:off x="5792167"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26" name="Google Shape;226;p27"/>
            <p:cNvCxnSpPr/>
            <p:nvPr/>
          </p:nvCxnSpPr>
          <p:spPr>
            <a:xfrm>
              <a:off x="6218500"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27" name="Google Shape;227;p27"/>
            <p:cNvCxnSpPr/>
            <p:nvPr/>
          </p:nvCxnSpPr>
          <p:spPr>
            <a:xfrm>
              <a:off x="6644834"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28" name="Google Shape;228;p27"/>
            <p:cNvCxnSpPr/>
            <p:nvPr/>
          </p:nvCxnSpPr>
          <p:spPr>
            <a:xfrm>
              <a:off x="7071166"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29" name="Google Shape;229;p27"/>
            <p:cNvCxnSpPr/>
            <p:nvPr/>
          </p:nvCxnSpPr>
          <p:spPr>
            <a:xfrm>
              <a:off x="7497500"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30" name="Google Shape;230;p27"/>
            <p:cNvCxnSpPr/>
            <p:nvPr/>
          </p:nvCxnSpPr>
          <p:spPr>
            <a:xfrm>
              <a:off x="7923834"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31" name="Google Shape;231;p27"/>
            <p:cNvCxnSpPr/>
            <p:nvPr/>
          </p:nvCxnSpPr>
          <p:spPr>
            <a:xfrm>
              <a:off x="8350166"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232" name="Google Shape;232;p27"/>
            <p:cNvCxnSpPr/>
            <p:nvPr/>
          </p:nvCxnSpPr>
          <p:spPr>
            <a:xfrm>
              <a:off x="8776500" y="1219611"/>
              <a:ext cx="0" cy="2704200"/>
            </a:xfrm>
            <a:prstGeom prst="straightConnector1">
              <a:avLst/>
            </a:prstGeom>
            <a:noFill/>
            <a:ln w="9525" cap="flat" cmpd="sng">
              <a:solidFill>
                <a:schemeClr val="lt1"/>
              </a:solidFill>
              <a:prstDash val="dash"/>
              <a:round/>
              <a:headEnd type="none" w="sm" len="sm"/>
              <a:tailEnd type="none" w="sm" len="sm"/>
            </a:ln>
          </p:spPr>
        </p:cxnSp>
      </p:grpSp>
      <p:sp>
        <p:nvSpPr>
          <p:cNvPr id="233" name="Google Shape;233;p27"/>
          <p:cNvSpPr/>
          <p:nvPr/>
        </p:nvSpPr>
        <p:spPr>
          <a:xfrm>
            <a:off x="7024995" y="1715219"/>
            <a:ext cx="286500" cy="2865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txBox="1">
            <a:spLocks noGrp="1"/>
          </p:cNvSpPr>
          <p:nvPr>
            <p:ph type="title"/>
          </p:nvPr>
        </p:nvSpPr>
        <p:spPr>
          <a:xfrm>
            <a:off x="243704" y="780072"/>
            <a:ext cx="4045200" cy="131504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chemeClr val="accent3">
                    <a:lumMod val="60000"/>
                    <a:lumOff val="40000"/>
                  </a:schemeClr>
                </a:solidFill>
              </a:rPr>
              <a:t>IMPACT</a:t>
            </a:r>
            <a:endParaRPr dirty="0">
              <a:solidFill>
                <a:schemeClr val="accent3">
                  <a:lumMod val="60000"/>
                  <a:lumOff val="40000"/>
                </a:schemeClr>
              </a:solidFill>
            </a:endParaRPr>
          </a:p>
        </p:txBody>
      </p:sp>
      <p:sp>
        <p:nvSpPr>
          <p:cNvPr id="235" name="Google Shape;235;p27"/>
          <p:cNvSpPr txBox="1">
            <a:spLocks noGrp="1"/>
          </p:cNvSpPr>
          <p:nvPr>
            <p:ph type="subTitle" idx="1"/>
          </p:nvPr>
        </p:nvSpPr>
        <p:spPr>
          <a:xfrm>
            <a:off x="270865" y="2545371"/>
            <a:ext cx="4045200" cy="126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lumMod val="75000"/>
                  </a:schemeClr>
                </a:solidFill>
              </a:rPr>
              <a:t>Candidate </a:t>
            </a:r>
            <a:r>
              <a:rPr lang="en-IN" dirty="0">
                <a:solidFill>
                  <a:schemeClr val="accent1">
                    <a:lumMod val="75000"/>
                  </a:schemeClr>
                </a:solidFill>
              </a:rPr>
              <a:t>can</a:t>
            </a:r>
            <a:r>
              <a:rPr lang="en" dirty="0">
                <a:solidFill>
                  <a:schemeClr val="accent1">
                    <a:lumMod val="75000"/>
                  </a:schemeClr>
                </a:solidFill>
              </a:rPr>
              <a:t> gain </a:t>
            </a:r>
            <a:r>
              <a:rPr lang="en-IN" dirty="0">
                <a:solidFill>
                  <a:schemeClr val="accent1">
                    <a:lumMod val="75000"/>
                  </a:schemeClr>
                </a:solidFill>
              </a:rPr>
              <a:t>maximum </a:t>
            </a:r>
            <a:r>
              <a:rPr lang="en" dirty="0">
                <a:solidFill>
                  <a:schemeClr val="accent1">
                    <a:lumMod val="75000"/>
                  </a:schemeClr>
                </a:solidFill>
              </a:rPr>
              <a:t>confidence and can identify his/her new talent to showcase. </a:t>
            </a:r>
            <a:endParaRPr dirty="0">
              <a:solidFill>
                <a:schemeClr val="accent1">
                  <a:lumMod val="75000"/>
                </a:schemeClr>
              </a:solidFill>
            </a:endParaRPr>
          </a:p>
        </p:txBody>
      </p:sp>
      <p:grpSp>
        <p:nvGrpSpPr>
          <p:cNvPr id="236" name="Google Shape;236;p27"/>
          <p:cNvGrpSpPr/>
          <p:nvPr/>
        </p:nvGrpSpPr>
        <p:grpSpPr>
          <a:xfrm>
            <a:off x="4945234" y="1631721"/>
            <a:ext cx="3825543" cy="1573620"/>
            <a:chOff x="1000000" y="2393988"/>
            <a:chExt cx="4144235" cy="1704713"/>
          </a:xfrm>
        </p:grpSpPr>
        <p:sp>
          <p:nvSpPr>
            <p:cNvPr id="237" name="Google Shape;237;p27"/>
            <p:cNvSpPr/>
            <p:nvPr/>
          </p:nvSpPr>
          <p:spPr>
            <a:xfrm>
              <a:off x="1000000" y="2440003"/>
              <a:ext cx="4144235" cy="1631269"/>
            </a:xfrm>
            <a:custGeom>
              <a:avLst/>
              <a:gdLst/>
              <a:ahLst/>
              <a:cxnLst/>
              <a:rect l="l" t="t" r="r" b="b"/>
              <a:pathLst>
                <a:path w="165422" h="90088" extrusionOk="0">
                  <a:moveTo>
                    <a:pt x="0" y="65550"/>
                  </a:moveTo>
                  <a:cubicBezTo>
                    <a:pt x="3559" y="56002"/>
                    <a:pt x="14632" y="11595"/>
                    <a:pt x="21355" y="8262"/>
                  </a:cubicBezTo>
                  <a:cubicBezTo>
                    <a:pt x="28078" y="4929"/>
                    <a:pt x="34067" y="46906"/>
                    <a:pt x="40338" y="45550"/>
                  </a:cubicBezTo>
                  <a:cubicBezTo>
                    <a:pt x="46609" y="44194"/>
                    <a:pt x="52711" y="2161"/>
                    <a:pt x="58982" y="127"/>
                  </a:cubicBezTo>
                  <a:cubicBezTo>
                    <a:pt x="65253" y="-1907"/>
                    <a:pt x="71807" y="30974"/>
                    <a:pt x="77965" y="33347"/>
                  </a:cubicBezTo>
                  <a:cubicBezTo>
                    <a:pt x="84123" y="35720"/>
                    <a:pt x="90055" y="6285"/>
                    <a:pt x="95931" y="14364"/>
                  </a:cubicBezTo>
                  <a:cubicBezTo>
                    <a:pt x="101807" y="22443"/>
                    <a:pt x="107626" y="77414"/>
                    <a:pt x="113219" y="81821"/>
                  </a:cubicBezTo>
                  <a:cubicBezTo>
                    <a:pt x="118812" y="86228"/>
                    <a:pt x="123671" y="39448"/>
                    <a:pt x="129490" y="40804"/>
                  </a:cubicBezTo>
                  <a:cubicBezTo>
                    <a:pt x="135309" y="42160"/>
                    <a:pt x="142145" y="92047"/>
                    <a:pt x="148134" y="89957"/>
                  </a:cubicBezTo>
                  <a:cubicBezTo>
                    <a:pt x="154123" y="87867"/>
                    <a:pt x="162541" y="38545"/>
                    <a:pt x="165422" y="28262"/>
                  </a:cubicBezTo>
                </a:path>
              </a:pathLst>
            </a:custGeom>
            <a:noFill/>
            <a:ln w="19050" cap="flat" cmpd="sng">
              <a:solidFill>
                <a:schemeClr val="lt1"/>
              </a:solidFill>
              <a:prstDash val="solid"/>
              <a:round/>
              <a:headEnd type="oval" w="med" len="med"/>
              <a:tailEnd type="oval" w="med" len="med"/>
            </a:ln>
          </p:spPr>
        </p:sp>
        <p:sp>
          <p:nvSpPr>
            <p:cNvPr id="238" name="Google Shape;238;p27"/>
            <p:cNvSpPr/>
            <p:nvPr/>
          </p:nvSpPr>
          <p:spPr>
            <a:xfrm>
              <a:off x="4658400" y="4014100"/>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a:off x="4195525" y="3147350"/>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a:off x="3800700" y="3868900"/>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a:off x="3358650" y="2637813"/>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p:nvPr/>
          </p:nvSpPr>
          <p:spPr>
            <a:xfrm>
              <a:off x="2909400" y="2993013"/>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7"/>
            <p:cNvSpPr/>
            <p:nvPr/>
          </p:nvSpPr>
          <p:spPr>
            <a:xfrm>
              <a:off x="2437450" y="2393988"/>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7"/>
            <p:cNvSpPr/>
            <p:nvPr/>
          </p:nvSpPr>
          <p:spPr>
            <a:xfrm>
              <a:off x="1974575" y="3213325"/>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7"/>
            <p:cNvSpPr/>
            <p:nvPr/>
          </p:nvSpPr>
          <p:spPr>
            <a:xfrm>
              <a:off x="1500000" y="2553225"/>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 name="Google Shape;246;p27"/>
          <p:cNvSpPr/>
          <p:nvPr/>
        </p:nvSpPr>
        <p:spPr>
          <a:xfrm>
            <a:off x="6847150" y="1151095"/>
            <a:ext cx="1179600" cy="343800"/>
          </a:xfrm>
          <a:prstGeom prst="wedgeRoundRectCallout">
            <a:avLst>
              <a:gd name="adj1" fmla="val -21432"/>
              <a:gd name="adj2" fmla="val 84969"/>
              <a:gd name="adj3"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27"/>
          <p:cNvGrpSpPr/>
          <p:nvPr/>
        </p:nvGrpSpPr>
        <p:grpSpPr>
          <a:xfrm>
            <a:off x="4939544" y="2534511"/>
            <a:ext cx="3836911" cy="1503799"/>
            <a:chOff x="1000025" y="2059300"/>
            <a:chExt cx="4156550" cy="1629075"/>
          </a:xfrm>
        </p:grpSpPr>
        <p:sp>
          <p:nvSpPr>
            <p:cNvPr id="248" name="Google Shape;248;p27"/>
            <p:cNvSpPr/>
            <p:nvPr/>
          </p:nvSpPr>
          <p:spPr>
            <a:xfrm>
              <a:off x="1000025" y="2083952"/>
              <a:ext cx="4156550" cy="1576975"/>
            </a:xfrm>
            <a:custGeom>
              <a:avLst/>
              <a:gdLst/>
              <a:ahLst/>
              <a:cxnLst/>
              <a:rect l="l" t="t" r="r" b="b"/>
              <a:pathLst>
                <a:path w="166262" h="63079" extrusionOk="0">
                  <a:moveTo>
                    <a:pt x="0" y="34952"/>
                  </a:moveTo>
                  <a:cubicBezTo>
                    <a:pt x="3623" y="29133"/>
                    <a:pt x="14946" y="1167"/>
                    <a:pt x="21740" y="37"/>
                  </a:cubicBezTo>
                  <a:cubicBezTo>
                    <a:pt x="28534" y="-1093"/>
                    <a:pt x="34478" y="24048"/>
                    <a:pt x="40762" y="28172"/>
                  </a:cubicBezTo>
                  <a:cubicBezTo>
                    <a:pt x="47046" y="32296"/>
                    <a:pt x="53256" y="18986"/>
                    <a:pt x="59446" y="24782"/>
                  </a:cubicBezTo>
                  <a:cubicBezTo>
                    <a:pt x="65636" y="30578"/>
                    <a:pt x="71730" y="60803"/>
                    <a:pt x="77901" y="62950"/>
                  </a:cubicBezTo>
                  <a:cubicBezTo>
                    <a:pt x="84072" y="65097"/>
                    <a:pt x="90490" y="39675"/>
                    <a:pt x="96472" y="37664"/>
                  </a:cubicBezTo>
                  <a:cubicBezTo>
                    <a:pt x="102455" y="35653"/>
                    <a:pt x="108078" y="54726"/>
                    <a:pt x="113796" y="50884"/>
                  </a:cubicBezTo>
                  <a:cubicBezTo>
                    <a:pt x="119514" y="47042"/>
                    <a:pt x="125063" y="18059"/>
                    <a:pt x="130781" y="14613"/>
                  </a:cubicBezTo>
                  <a:cubicBezTo>
                    <a:pt x="136499" y="11167"/>
                    <a:pt x="142192" y="30515"/>
                    <a:pt x="148105" y="30206"/>
                  </a:cubicBezTo>
                  <a:cubicBezTo>
                    <a:pt x="154019" y="29897"/>
                    <a:pt x="163236" y="15665"/>
                    <a:pt x="166262" y="12757"/>
                  </a:cubicBezTo>
                </a:path>
              </a:pathLst>
            </a:custGeom>
            <a:noFill/>
            <a:ln w="19050" cap="flat" cmpd="sng">
              <a:solidFill>
                <a:schemeClr val="accent4"/>
              </a:solidFill>
              <a:prstDash val="solid"/>
              <a:round/>
              <a:headEnd type="oval" w="med" len="med"/>
              <a:tailEnd type="oval" w="med" len="med"/>
            </a:ln>
          </p:spPr>
        </p:sp>
        <p:sp>
          <p:nvSpPr>
            <p:cNvPr id="249" name="Google Shape;249;p27"/>
            <p:cNvSpPr/>
            <p:nvPr/>
          </p:nvSpPr>
          <p:spPr>
            <a:xfrm>
              <a:off x="1500000" y="2059300"/>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7"/>
            <p:cNvSpPr/>
            <p:nvPr/>
          </p:nvSpPr>
          <p:spPr>
            <a:xfrm>
              <a:off x="1974575" y="27372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a:off x="2437450" y="26526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7"/>
            <p:cNvSpPr/>
            <p:nvPr/>
          </p:nvSpPr>
          <p:spPr>
            <a:xfrm>
              <a:off x="2909400" y="36037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3358650" y="299302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3780700" y="331522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7"/>
            <p:cNvSpPr/>
            <p:nvPr/>
          </p:nvSpPr>
          <p:spPr>
            <a:xfrm>
              <a:off x="4216350" y="24121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7"/>
            <p:cNvSpPr/>
            <p:nvPr/>
          </p:nvSpPr>
          <p:spPr>
            <a:xfrm>
              <a:off x="4658400" y="2802450"/>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 name="Google Shape;257;p27"/>
          <p:cNvSpPr txBox="1">
            <a:spLocks noGrp="1"/>
          </p:cNvSpPr>
          <p:nvPr>
            <p:ph type="body" idx="2"/>
          </p:nvPr>
        </p:nvSpPr>
        <p:spPr>
          <a:xfrm>
            <a:off x="6847150" y="1151095"/>
            <a:ext cx="1179600" cy="2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00" dirty="0">
                <a:solidFill>
                  <a:schemeClr val="dk1"/>
                </a:solidFill>
              </a:rPr>
              <a:t>max growth</a:t>
            </a:r>
            <a:endParaRPr sz="1300" dirty="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E86F128-92E3-474D-84CA-2AF74EC303EC}"/>
              </a:ext>
            </a:extLst>
          </p:cNvPr>
          <p:cNvSpPr txBox="1"/>
          <p:nvPr/>
        </p:nvSpPr>
        <p:spPr>
          <a:xfrm>
            <a:off x="5289386" y="1099004"/>
            <a:ext cx="3534229" cy="707886"/>
          </a:xfrm>
          <a:prstGeom prst="rect">
            <a:avLst/>
          </a:prstGeom>
          <a:noFill/>
        </p:spPr>
        <p:txBody>
          <a:bodyPr wrap="square" rtlCol="0">
            <a:spAutoFit/>
          </a:bodyPr>
          <a:lstStyle/>
          <a:p>
            <a:pPr algn="r"/>
            <a:r>
              <a:rPr lang="en-US" sz="4000" b="1" dirty="0">
                <a:solidFill>
                  <a:schemeClr val="accent1">
                    <a:lumMod val="60000"/>
                    <a:lumOff val="40000"/>
                  </a:schemeClr>
                </a:solidFill>
                <a:latin typeface="Comic Sans MS" panose="030F0702030302020204" pitchFamily="66" charset="0"/>
                <a:ea typeface="Roboto" panose="02000000000000000000" pitchFamily="2" charset="0"/>
                <a:cs typeface="Roboto" panose="02000000000000000000" pitchFamily="2" charset="0"/>
              </a:rPr>
              <a:t>THANK YOU</a:t>
            </a:r>
            <a:endParaRPr lang="en-IN" sz="4000" b="1" dirty="0">
              <a:solidFill>
                <a:schemeClr val="accent1">
                  <a:lumMod val="60000"/>
                  <a:lumOff val="40000"/>
                </a:schemeClr>
              </a:solidFill>
              <a:latin typeface="Comic Sans MS" panose="030F0702030302020204" pitchFamily="66" charset="0"/>
              <a:ea typeface="Roboto" panose="02000000000000000000" pitchFamily="2" charset="0"/>
              <a:cs typeface="Roboto" panose="02000000000000000000" pitchFamily="2" charset="0"/>
            </a:endParaRPr>
          </a:p>
        </p:txBody>
      </p:sp>
      <p:sp>
        <p:nvSpPr>
          <p:cNvPr id="7" name="TextBox 6">
            <a:extLst>
              <a:ext uri="{FF2B5EF4-FFF2-40B4-BE49-F238E27FC236}">
                <a16:creationId xmlns:a16="http://schemas.microsoft.com/office/drawing/2014/main" id="{203F1D9F-3C7D-446D-8638-3FC1D827ACD0}"/>
              </a:ext>
            </a:extLst>
          </p:cNvPr>
          <p:cNvSpPr txBox="1"/>
          <p:nvPr/>
        </p:nvSpPr>
        <p:spPr>
          <a:xfrm>
            <a:off x="4572000" y="2571750"/>
            <a:ext cx="4412343" cy="2031325"/>
          </a:xfrm>
          <a:prstGeom prst="rect">
            <a:avLst/>
          </a:prstGeom>
          <a:noFill/>
        </p:spPr>
        <p:txBody>
          <a:bodyPr wrap="square" rtlCol="0">
            <a:spAutoFit/>
          </a:bodyPr>
          <a:lstStyle/>
          <a:p>
            <a:pPr algn="r"/>
            <a:r>
              <a:rPr lang="en-US" sz="1800" b="1" dirty="0">
                <a:solidFill>
                  <a:schemeClr val="accent1">
                    <a:lumMod val="75000"/>
                  </a:schemeClr>
                </a:solidFill>
                <a:latin typeface="Calibri Light" panose="020F0302020204030204" pitchFamily="34" charset="0"/>
                <a:cs typeface="Calibri Light" panose="020F0302020204030204" pitchFamily="34" charset="0"/>
              </a:rPr>
              <a:t>GROUP 1 , TEAM 16</a:t>
            </a:r>
            <a:endParaRPr lang="en-IN" b="1" dirty="0">
              <a:solidFill>
                <a:schemeClr val="accent1">
                  <a:lumMod val="75000"/>
                </a:schemeClr>
              </a:solidFill>
              <a:latin typeface="Calibri Light" panose="020F0302020204030204" pitchFamily="34" charset="0"/>
              <a:cs typeface="Calibri Light" panose="020F0302020204030204" pitchFamily="34" charset="0"/>
            </a:endParaRPr>
          </a:p>
          <a:p>
            <a:pPr algn="r"/>
            <a:endParaRPr lang="en-IN" b="1" dirty="0">
              <a:solidFill>
                <a:schemeClr val="accent1">
                  <a:lumMod val="75000"/>
                </a:schemeClr>
              </a:solidFill>
            </a:endParaRPr>
          </a:p>
          <a:p>
            <a:pPr algn="r"/>
            <a:endParaRPr lang="en-IN" b="1" dirty="0">
              <a:solidFill>
                <a:schemeClr val="accent1">
                  <a:lumMod val="75000"/>
                </a:schemeClr>
              </a:solidFill>
            </a:endParaRPr>
          </a:p>
          <a:p>
            <a:pPr algn="r"/>
            <a:r>
              <a:rPr lang="en-IN" sz="1600" b="1" dirty="0">
                <a:solidFill>
                  <a:schemeClr val="accent5">
                    <a:lumMod val="75000"/>
                  </a:schemeClr>
                </a:solidFill>
                <a:latin typeface="Cambria" panose="02040503050406030204" pitchFamily="18" charset="0"/>
                <a:ea typeface="Cambria" panose="02040503050406030204" pitchFamily="18" charset="0"/>
              </a:rPr>
              <a:t>SONIYA ANKAM</a:t>
            </a:r>
          </a:p>
          <a:p>
            <a:pPr algn="r"/>
            <a:r>
              <a:rPr lang="en-IN" sz="1600" b="1" dirty="0">
                <a:solidFill>
                  <a:schemeClr val="accent5">
                    <a:lumMod val="75000"/>
                  </a:schemeClr>
                </a:solidFill>
                <a:latin typeface="Cambria" panose="02040503050406030204" pitchFamily="18" charset="0"/>
                <a:ea typeface="Cambria" panose="02040503050406030204" pitchFamily="18" charset="0"/>
              </a:rPr>
              <a:t>SHUBHAM PATEL</a:t>
            </a:r>
          </a:p>
          <a:p>
            <a:pPr algn="r"/>
            <a:r>
              <a:rPr lang="en-IN" sz="1600" b="1" dirty="0">
                <a:solidFill>
                  <a:schemeClr val="accent5">
                    <a:lumMod val="75000"/>
                  </a:schemeClr>
                </a:solidFill>
                <a:latin typeface="Cambria" panose="02040503050406030204" pitchFamily="18" charset="0"/>
                <a:ea typeface="Cambria" panose="02040503050406030204" pitchFamily="18" charset="0"/>
              </a:rPr>
              <a:t>POOJITHA SHATRASI</a:t>
            </a:r>
          </a:p>
          <a:p>
            <a:pPr algn="r"/>
            <a:r>
              <a:rPr lang="en-IN" sz="1600" b="1" dirty="0">
                <a:solidFill>
                  <a:schemeClr val="accent5">
                    <a:lumMod val="75000"/>
                  </a:schemeClr>
                </a:solidFill>
                <a:latin typeface="Cambria" panose="02040503050406030204" pitchFamily="18" charset="0"/>
                <a:ea typeface="Cambria" panose="02040503050406030204" pitchFamily="18" charset="0"/>
              </a:rPr>
              <a:t>GUDIKADI SHRUTHI</a:t>
            </a:r>
          </a:p>
          <a:p>
            <a:pPr algn="r"/>
            <a:r>
              <a:rPr lang="en-IN" sz="1600" b="1" dirty="0">
                <a:solidFill>
                  <a:schemeClr val="accent5">
                    <a:lumMod val="75000"/>
                  </a:schemeClr>
                </a:solidFill>
                <a:latin typeface="Cambria" panose="02040503050406030204" pitchFamily="18" charset="0"/>
                <a:ea typeface="Cambria" panose="02040503050406030204" pitchFamily="18" charset="0"/>
              </a:rPr>
              <a:t>SOWJANYA UNGRALA</a:t>
            </a:r>
          </a:p>
        </p:txBody>
      </p:sp>
      <p:sp>
        <p:nvSpPr>
          <p:cNvPr id="8" name="TextBox 7">
            <a:extLst>
              <a:ext uri="{FF2B5EF4-FFF2-40B4-BE49-F238E27FC236}">
                <a16:creationId xmlns:a16="http://schemas.microsoft.com/office/drawing/2014/main" id="{BC2D0A71-B808-4A49-9717-D13C347F52E5}"/>
              </a:ext>
            </a:extLst>
          </p:cNvPr>
          <p:cNvSpPr txBox="1"/>
          <p:nvPr/>
        </p:nvSpPr>
        <p:spPr>
          <a:xfrm>
            <a:off x="3062177" y="0"/>
            <a:ext cx="6081823" cy="5143500"/>
          </a:xfrm>
          <a:prstGeom prst="rect">
            <a:avLst/>
          </a:prstGeom>
          <a:solidFill>
            <a:schemeClr val="accent6">
              <a:lumMod val="20000"/>
              <a:lumOff val="80000"/>
            </a:schemeClr>
          </a:solidFill>
        </p:spPr>
        <p:style>
          <a:lnRef idx="1">
            <a:schemeClr val="accent6"/>
          </a:lnRef>
          <a:fillRef idx="2">
            <a:schemeClr val="accent6"/>
          </a:fillRef>
          <a:effectRef idx="1">
            <a:schemeClr val="accent6"/>
          </a:effectRef>
          <a:fontRef idx="minor">
            <a:schemeClr val="dk1"/>
          </a:fontRef>
        </p:style>
        <p:txBody>
          <a:bodyPr wrap="square" rtlCol="0">
            <a:spAutoFit/>
          </a:bodyPr>
          <a:lstStyle/>
          <a:p>
            <a:endParaRPr lang="en-IN" dirty="0"/>
          </a:p>
        </p:txBody>
      </p:sp>
      <p:sp>
        <p:nvSpPr>
          <p:cNvPr id="9" name="TextBox 8">
            <a:extLst>
              <a:ext uri="{FF2B5EF4-FFF2-40B4-BE49-F238E27FC236}">
                <a16:creationId xmlns:a16="http://schemas.microsoft.com/office/drawing/2014/main" id="{0C661114-3D10-4CF3-ADC0-4AEF4BC60DE4}"/>
              </a:ext>
            </a:extLst>
          </p:cNvPr>
          <p:cNvSpPr txBox="1"/>
          <p:nvPr/>
        </p:nvSpPr>
        <p:spPr>
          <a:xfrm>
            <a:off x="5365898" y="680484"/>
            <a:ext cx="3618445" cy="707886"/>
          </a:xfrm>
          <a:prstGeom prst="rect">
            <a:avLst/>
          </a:prstGeom>
          <a:noFill/>
        </p:spPr>
        <p:txBody>
          <a:bodyPr wrap="square" rtlCol="0">
            <a:spAutoFit/>
          </a:bodyPr>
          <a:lstStyle/>
          <a:p>
            <a:pPr algn="r"/>
            <a:r>
              <a:rPr lang="en-US" sz="4000" b="1" dirty="0">
                <a:solidFill>
                  <a:schemeClr val="accent6">
                    <a:lumMod val="50000"/>
                  </a:schemeClr>
                </a:solidFill>
                <a:latin typeface="MV Boli" panose="02000500030200090000" pitchFamily="2" charset="0"/>
                <a:ea typeface="Roboto" panose="02000000000000000000" pitchFamily="2" charset="0"/>
                <a:cs typeface="MV Boli" panose="02000500030200090000" pitchFamily="2" charset="0"/>
              </a:rPr>
              <a:t>THANK YOU</a:t>
            </a:r>
            <a:endParaRPr lang="en-IN" sz="4000" b="1" dirty="0">
              <a:solidFill>
                <a:schemeClr val="accent6">
                  <a:lumMod val="50000"/>
                </a:schemeClr>
              </a:solidFill>
              <a:latin typeface="MV Boli" panose="02000500030200090000" pitchFamily="2" charset="0"/>
              <a:ea typeface="Roboto" panose="02000000000000000000" pitchFamily="2" charset="0"/>
              <a:cs typeface="MV Boli" panose="02000500030200090000" pitchFamily="2" charset="0"/>
            </a:endParaRPr>
          </a:p>
        </p:txBody>
      </p:sp>
    </p:spTree>
    <p:extLst>
      <p:ext uri="{BB962C8B-B14F-4D97-AF65-F5344CB8AC3E}">
        <p14:creationId xmlns:p14="http://schemas.microsoft.com/office/powerpoint/2010/main" val="1434278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58B99-B48A-4F0B-B891-B6C4F4461694}"/>
              </a:ext>
            </a:extLst>
          </p:cNvPr>
          <p:cNvSpPr>
            <a:spLocks noGrp="1"/>
          </p:cNvSpPr>
          <p:nvPr>
            <p:ph type="title"/>
          </p:nvPr>
        </p:nvSpPr>
        <p:spPr>
          <a:xfrm>
            <a:off x="311700" y="270625"/>
            <a:ext cx="8520600" cy="607800"/>
          </a:xfrm>
        </p:spPr>
        <p:txBody>
          <a:bodyPr/>
          <a:lstStyle/>
          <a:p>
            <a:r>
              <a:rPr lang="en-US" b="1" dirty="0">
                <a:solidFill>
                  <a:schemeClr val="accent3"/>
                </a:solidFill>
              </a:rPr>
              <a:t>NEED:</a:t>
            </a:r>
            <a:endParaRPr lang="en-IN" b="1" dirty="0">
              <a:solidFill>
                <a:schemeClr val="accent3"/>
              </a:solidFill>
            </a:endParaRPr>
          </a:p>
        </p:txBody>
      </p:sp>
      <p:sp>
        <p:nvSpPr>
          <p:cNvPr id="3" name="Text Placeholder 2">
            <a:extLst>
              <a:ext uri="{FF2B5EF4-FFF2-40B4-BE49-F238E27FC236}">
                <a16:creationId xmlns:a16="http://schemas.microsoft.com/office/drawing/2014/main" id="{94A5B9F0-09FE-432D-B509-C6B7DCD98E51}"/>
              </a:ext>
            </a:extLst>
          </p:cNvPr>
          <p:cNvSpPr>
            <a:spLocks noGrp="1"/>
          </p:cNvSpPr>
          <p:nvPr>
            <p:ph type="body" idx="1"/>
          </p:nvPr>
        </p:nvSpPr>
        <p:spPr>
          <a:xfrm>
            <a:off x="240816" y="1077432"/>
            <a:ext cx="8123463" cy="3494567"/>
          </a:xfrm>
        </p:spPr>
        <p:txBody>
          <a:bodyPr/>
          <a:lstStyle/>
          <a:p>
            <a:r>
              <a:rPr lang="en-US" dirty="0">
                <a:solidFill>
                  <a:schemeClr val="accent1">
                    <a:lumMod val="75000"/>
                  </a:schemeClr>
                </a:solidFill>
              </a:rPr>
              <a:t>Population of India is projected close to 1.38 billion or 1,380 million in 2020.</a:t>
            </a:r>
          </a:p>
          <a:p>
            <a:r>
              <a:rPr lang="en-US" dirty="0">
                <a:solidFill>
                  <a:schemeClr val="accent1">
                    <a:lumMod val="75000"/>
                  </a:schemeClr>
                </a:solidFill>
              </a:rPr>
              <a:t>India faces a talent shortage of 63 percent, higher than the global average, according to a new research report.</a:t>
            </a:r>
          </a:p>
          <a:p>
            <a:r>
              <a:rPr lang="en-US" dirty="0">
                <a:solidFill>
                  <a:schemeClr val="accent1">
                    <a:lumMod val="75000"/>
                  </a:schemeClr>
                </a:solidFill>
              </a:rPr>
              <a:t>The research report on Talent Shortage 2020 shows that globally 54 percent reported talent shortages almost doubled as compared to a decade ago.</a:t>
            </a:r>
          </a:p>
          <a:p>
            <a:endParaRPr lang="en-US" dirty="0">
              <a:solidFill>
                <a:schemeClr val="accent1">
                  <a:lumMod val="75000"/>
                </a:schemeClr>
              </a:solidFill>
            </a:endParaRPr>
          </a:p>
          <a:p>
            <a:endParaRPr lang="en-IN" dirty="0">
              <a:solidFill>
                <a:schemeClr val="accent1">
                  <a:lumMod val="75000"/>
                </a:schemeClr>
              </a:solidFill>
            </a:endParaRPr>
          </a:p>
        </p:txBody>
      </p:sp>
      <p:pic>
        <p:nvPicPr>
          <p:cNvPr id="7" name="Picture 6">
            <a:extLst>
              <a:ext uri="{FF2B5EF4-FFF2-40B4-BE49-F238E27FC236}">
                <a16:creationId xmlns:a16="http://schemas.microsoft.com/office/drawing/2014/main" id="{662DEC21-1E7C-4365-8C75-0B16C2F8784C}"/>
              </a:ext>
            </a:extLst>
          </p:cNvPr>
          <p:cNvPicPr>
            <a:picLocks noChangeAspect="1"/>
          </p:cNvPicPr>
          <p:nvPr/>
        </p:nvPicPr>
        <p:blipFill>
          <a:blip r:embed="rId2"/>
          <a:stretch>
            <a:fillRect/>
          </a:stretch>
        </p:blipFill>
        <p:spPr>
          <a:xfrm>
            <a:off x="1506099" y="2629786"/>
            <a:ext cx="7085008" cy="2025087"/>
          </a:xfrm>
          <a:prstGeom prst="rect">
            <a:avLst/>
          </a:prstGeom>
        </p:spPr>
      </p:pic>
    </p:spTree>
    <p:extLst>
      <p:ext uri="{BB962C8B-B14F-4D97-AF65-F5344CB8AC3E}">
        <p14:creationId xmlns:p14="http://schemas.microsoft.com/office/powerpoint/2010/main" val="4139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3C076-6888-4308-9C00-2D0E7F8CE70D}"/>
              </a:ext>
            </a:extLst>
          </p:cNvPr>
          <p:cNvSpPr>
            <a:spLocks noGrp="1"/>
          </p:cNvSpPr>
          <p:nvPr>
            <p:ph type="title"/>
          </p:nvPr>
        </p:nvSpPr>
        <p:spPr/>
        <p:txBody>
          <a:bodyPr/>
          <a:lstStyle/>
          <a:p>
            <a:r>
              <a:rPr lang="en-US" b="1" dirty="0">
                <a:solidFill>
                  <a:schemeClr val="accent3"/>
                </a:solidFill>
              </a:rPr>
              <a:t>STATISTICS:</a:t>
            </a:r>
            <a:endParaRPr lang="en-IN" b="1" dirty="0">
              <a:solidFill>
                <a:schemeClr val="accent3"/>
              </a:solidFill>
            </a:endParaRPr>
          </a:p>
        </p:txBody>
      </p:sp>
      <p:sp>
        <p:nvSpPr>
          <p:cNvPr id="3" name="Text Placeholder 2">
            <a:extLst>
              <a:ext uri="{FF2B5EF4-FFF2-40B4-BE49-F238E27FC236}">
                <a16:creationId xmlns:a16="http://schemas.microsoft.com/office/drawing/2014/main" id="{B33C58CD-F783-4332-863E-D0B232633070}"/>
              </a:ext>
            </a:extLst>
          </p:cNvPr>
          <p:cNvSpPr>
            <a:spLocks noGrp="1"/>
          </p:cNvSpPr>
          <p:nvPr>
            <p:ph type="body" idx="1"/>
          </p:nvPr>
        </p:nvSpPr>
        <p:spPr/>
        <p:txBody>
          <a:bodyPr/>
          <a:lstStyle/>
          <a:p>
            <a:pPr marL="171450" indent="-171450">
              <a:buFont typeface="Arial" panose="020B0604020202020204" pitchFamily="34" charset="0"/>
              <a:buChar char="•"/>
            </a:pPr>
            <a:r>
              <a:rPr lang="en-US" sz="1400" dirty="0">
                <a:solidFill>
                  <a:schemeClr val="accent1">
                    <a:lumMod val="75000"/>
                  </a:schemeClr>
                </a:solidFill>
              </a:rPr>
              <a:t>The report says that, while 73 percent of workers like their jobs, 50 percent of people between 18-24 years are interested in finding a new one. The number is even higher for those between 25-34 years (60 percent).</a:t>
            </a:r>
          </a:p>
          <a:p>
            <a:pPr marL="0" indent="0">
              <a:buNone/>
            </a:pPr>
            <a:endParaRPr lang="en-US" sz="1400" dirty="0">
              <a:solidFill>
                <a:schemeClr val="accent1">
                  <a:lumMod val="75000"/>
                </a:schemeClr>
              </a:solidFill>
            </a:endParaRPr>
          </a:p>
          <a:p>
            <a:pPr marL="171450" indent="-171450">
              <a:buFont typeface="Arial" panose="020B0604020202020204" pitchFamily="34" charset="0"/>
              <a:buChar char="•"/>
            </a:pPr>
            <a:r>
              <a:rPr lang="en-US" sz="1400" dirty="0">
                <a:solidFill>
                  <a:schemeClr val="accent1">
                    <a:lumMod val="75000"/>
                  </a:schemeClr>
                </a:solidFill>
              </a:rPr>
              <a:t>According to the report, the top-ten most in-demand roles in 2019 are trending year over year. These include sales representatives, cybersecurity experts, nurses, teachers, skilled traders, hotel workers and mechanical engineers among others.</a:t>
            </a:r>
          </a:p>
          <a:p>
            <a:pPr marL="0" indent="0">
              <a:buNone/>
            </a:pPr>
            <a:endParaRPr lang="en-US" sz="1400" dirty="0">
              <a:solidFill>
                <a:schemeClr val="accent1">
                  <a:lumMod val="75000"/>
                </a:schemeClr>
              </a:solidFill>
            </a:endParaRPr>
          </a:p>
          <a:p>
            <a:pPr marL="171450" indent="-171450">
              <a:buFont typeface="Arial" panose="020B0604020202020204" pitchFamily="34" charset="0"/>
              <a:buChar char="•"/>
            </a:pPr>
            <a:r>
              <a:rPr lang="en-US" sz="1400" dirty="0">
                <a:solidFill>
                  <a:schemeClr val="accent1">
                    <a:lumMod val="75000"/>
                  </a:schemeClr>
                </a:solidFill>
              </a:rPr>
              <a:t>The report said that 80 percent of them were also in short supply in 2018 in India. Healthcare professionals in the top ten reflecting an aging population.</a:t>
            </a:r>
          </a:p>
          <a:p>
            <a:pPr marL="171450" indent="-171450">
              <a:buFont typeface="Arial" panose="020B0604020202020204" pitchFamily="34" charset="0"/>
              <a:buChar char="•"/>
            </a:pPr>
            <a:endParaRPr lang="en-IN" sz="1400" dirty="0">
              <a:solidFill>
                <a:schemeClr val="accent1">
                  <a:lumMod val="75000"/>
                </a:schemeClr>
              </a:solidFill>
            </a:endParaRPr>
          </a:p>
          <a:p>
            <a:endParaRPr lang="en-IN" sz="1400" dirty="0">
              <a:solidFill>
                <a:schemeClr val="accent1">
                  <a:lumMod val="75000"/>
                </a:schemeClr>
              </a:solidFill>
            </a:endParaRPr>
          </a:p>
        </p:txBody>
      </p:sp>
    </p:spTree>
    <p:extLst>
      <p:ext uri="{BB962C8B-B14F-4D97-AF65-F5344CB8AC3E}">
        <p14:creationId xmlns:p14="http://schemas.microsoft.com/office/powerpoint/2010/main" val="3536681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D7FD2F-EE18-43E1-9AE2-28108036C818}"/>
              </a:ext>
            </a:extLst>
          </p:cNvPr>
          <p:cNvPicPr>
            <a:picLocks noChangeAspect="1"/>
          </p:cNvPicPr>
          <p:nvPr/>
        </p:nvPicPr>
        <p:blipFill>
          <a:blip r:embed="rId2"/>
          <a:stretch>
            <a:fillRect/>
          </a:stretch>
        </p:blipFill>
        <p:spPr>
          <a:xfrm>
            <a:off x="358720" y="569284"/>
            <a:ext cx="8426560" cy="4004931"/>
          </a:xfrm>
          <a:prstGeom prst="rect">
            <a:avLst/>
          </a:prstGeom>
        </p:spPr>
      </p:pic>
    </p:spTree>
    <p:extLst>
      <p:ext uri="{BB962C8B-B14F-4D97-AF65-F5344CB8AC3E}">
        <p14:creationId xmlns:p14="http://schemas.microsoft.com/office/powerpoint/2010/main" val="3579719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0"/>
          <p:cNvSpPr txBox="1">
            <a:spLocks noGrp="1"/>
          </p:cNvSpPr>
          <p:nvPr>
            <p:ph type="title"/>
          </p:nvPr>
        </p:nvSpPr>
        <p:spPr>
          <a:xfrm>
            <a:off x="311700" y="239879"/>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800" b="1" dirty="0">
                <a:solidFill>
                  <a:schemeClr val="accent3"/>
                </a:solidFill>
              </a:rPr>
              <a:t>DIFFICULTIES:</a:t>
            </a:r>
            <a:endParaRPr sz="2800" b="1" dirty="0">
              <a:solidFill>
                <a:schemeClr val="accent3"/>
              </a:solidFill>
            </a:endParaRPr>
          </a:p>
        </p:txBody>
      </p:sp>
      <p:grpSp>
        <p:nvGrpSpPr>
          <p:cNvPr id="131" name="Google Shape;131;p20"/>
          <p:cNvGrpSpPr/>
          <p:nvPr/>
        </p:nvGrpSpPr>
        <p:grpSpPr>
          <a:xfrm>
            <a:off x="431925" y="1304875"/>
            <a:ext cx="2628925" cy="3416400"/>
            <a:chOff x="431925" y="1304875"/>
            <a:chExt cx="2628925" cy="3416400"/>
          </a:xfrm>
        </p:grpSpPr>
        <p:sp>
          <p:nvSpPr>
            <p:cNvPr id="132" name="Google Shape;132;p20"/>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20"/>
          <p:cNvSpPr txBox="1">
            <a:spLocks noGrp="1"/>
          </p:cNvSpPr>
          <p:nvPr>
            <p:ph type="body" idx="4294967295"/>
          </p:nvPr>
        </p:nvSpPr>
        <p:spPr>
          <a:xfrm>
            <a:off x="499125" y="3046947"/>
            <a:ext cx="2494500" cy="46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solidFill>
                  <a:schemeClr val="accent1">
                    <a:lumMod val="75000"/>
                  </a:schemeClr>
                </a:solidFill>
              </a:rPr>
              <a:t>HESITANCY</a:t>
            </a:r>
            <a:endParaRPr sz="1600" dirty="0">
              <a:solidFill>
                <a:schemeClr val="accent1">
                  <a:lumMod val="75000"/>
                </a:schemeClr>
              </a:solidFill>
            </a:endParaRPr>
          </a:p>
        </p:txBody>
      </p:sp>
      <p:sp>
        <p:nvSpPr>
          <p:cNvPr id="135" name="Google Shape;135;p20"/>
          <p:cNvSpPr txBox="1">
            <a:spLocks noGrp="1"/>
          </p:cNvSpPr>
          <p:nvPr>
            <p:ph type="body" idx="4294967295"/>
          </p:nvPr>
        </p:nvSpPr>
        <p:spPr>
          <a:xfrm>
            <a:off x="428350" y="1957142"/>
            <a:ext cx="2478600" cy="1055933"/>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1600" dirty="0">
                <a:solidFill>
                  <a:schemeClr val="accent1">
                    <a:lumMod val="75000"/>
                  </a:schemeClr>
                </a:solidFill>
              </a:rPr>
              <a:t>CONFUSION </a:t>
            </a:r>
            <a:endParaRPr sz="1600" dirty="0">
              <a:solidFill>
                <a:schemeClr val="accent1">
                  <a:lumMod val="75000"/>
                </a:schemeClr>
              </a:solidFill>
            </a:endParaRPr>
          </a:p>
        </p:txBody>
      </p:sp>
      <p:grpSp>
        <p:nvGrpSpPr>
          <p:cNvPr id="136" name="Google Shape;136;p20"/>
          <p:cNvGrpSpPr/>
          <p:nvPr/>
        </p:nvGrpSpPr>
        <p:grpSpPr>
          <a:xfrm>
            <a:off x="3320450" y="1304875"/>
            <a:ext cx="2632500" cy="3416400"/>
            <a:chOff x="3320450" y="1304875"/>
            <a:chExt cx="2632500" cy="3416400"/>
          </a:xfrm>
        </p:grpSpPr>
        <p:sp>
          <p:nvSpPr>
            <p:cNvPr id="137" name="Google Shape;137;p20"/>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20"/>
          <p:cNvSpPr txBox="1">
            <a:spLocks noGrp="1"/>
          </p:cNvSpPr>
          <p:nvPr>
            <p:ph type="body" idx="4294967295"/>
          </p:nvPr>
        </p:nvSpPr>
        <p:spPr>
          <a:xfrm>
            <a:off x="3380875" y="3052566"/>
            <a:ext cx="2494500" cy="46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lumMod val="75000"/>
                  </a:schemeClr>
                </a:solidFill>
              </a:rPr>
              <a:t>INDECISION</a:t>
            </a:r>
            <a:endParaRPr dirty="0">
              <a:solidFill>
                <a:schemeClr val="accent1">
                  <a:lumMod val="75000"/>
                </a:schemeClr>
              </a:solidFill>
            </a:endParaRPr>
          </a:p>
        </p:txBody>
      </p:sp>
      <p:sp>
        <p:nvSpPr>
          <p:cNvPr id="140" name="Google Shape;140;p20"/>
          <p:cNvSpPr txBox="1">
            <a:spLocks noGrp="1"/>
          </p:cNvSpPr>
          <p:nvPr>
            <p:ph type="body" idx="4294967295"/>
          </p:nvPr>
        </p:nvSpPr>
        <p:spPr>
          <a:xfrm>
            <a:off x="3396775" y="1850300"/>
            <a:ext cx="2478600" cy="1304026"/>
          </a:xfrm>
          <a:prstGeom prst="rect">
            <a:avLst/>
          </a:prstGeom>
        </p:spPr>
        <p:txBody>
          <a:bodyPr spcFirstLastPara="1" wrap="square" lIns="91425" tIns="91425" rIns="91425" bIns="91425" anchor="ctr" anchorCtr="0">
            <a:noAutofit/>
          </a:bodyPr>
          <a:lstStyle/>
          <a:p>
            <a:pPr marL="457200" lvl="0" indent="0" algn="l" rtl="0">
              <a:spcBef>
                <a:spcPts val="0"/>
              </a:spcBef>
              <a:spcAft>
                <a:spcPts val="1600"/>
              </a:spcAft>
              <a:buNone/>
            </a:pPr>
            <a:r>
              <a:rPr lang="en" dirty="0">
                <a:solidFill>
                  <a:schemeClr val="accent1">
                    <a:lumMod val="75000"/>
                  </a:schemeClr>
                </a:solidFill>
              </a:rPr>
              <a:t>SELF-DOUBT </a:t>
            </a:r>
            <a:endParaRPr dirty="0">
              <a:solidFill>
                <a:schemeClr val="accent1">
                  <a:lumMod val="75000"/>
                </a:schemeClr>
              </a:solidFill>
            </a:endParaRPr>
          </a:p>
        </p:txBody>
      </p:sp>
      <p:grpSp>
        <p:nvGrpSpPr>
          <p:cNvPr id="141" name="Google Shape;141;p20"/>
          <p:cNvGrpSpPr/>
          <p:nvPr/>
        </p:nvGrpSpPr>
        <p:grpSpPr>
          <a:xfrm>
            <a:off x="6212550" y="1304875"/>
            <a:ext cx="2632500" cy="3416400"/>
            <a:chOff x="6212550" y="1304875"/>
            <a:chExt cx="2632500" cy="3416400"/>
          </a:xfrm>
        </p:grpSpPr>
        <p:sp>
          <p:nvSpPr>
            <p:cNvPr id="142" name="Google Shape;142;p20"/>
            <p:cNvSpPr/>
            <p:nvPr/>
          </p:nvSpPr>
          <p:spPr>
            <a:xfrm>
              <a:off x="621540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txBox="1"/>
            <p:nvPr/>
          </p:nvSpPr>
          <p:spPr>
            <a:xfrm>
              <a:off x="6212550" y="1304875"/>
              <a:ext cx="26325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20"/>
          <p:cNvSpPr txBox="1">
            <a:spLocks noGrp="1"/>
          </p:cNvSpPr>
          <p:nvPr>
            <p:ph type="body" idx="4294967295"/>
          </p:nvPr>
        </p:nvSpPr>
        <p:spPr>
          <a:xfrm>
            <a:off x="6270500" y="3039343"/>
            <a:ext cx="2494500" cy="46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1">
                    <a:lumMod val="75000"/>
                  </a:schemeClr>
                </a:solidFill>
              </a:rPr>
              <a:t>INSECURITY</a:t>
            </a:r>
            <a:endParaRPr dirty="0">
              <a:solidFill>
                <a:schemeClr val="accent1">
                  <a:lumMod val="75000"/>
                </a:schemeClr>
              </a:solidFill>
            </a:endParaRPr>
          </a:p>
        </p:txBody>
      </p:sp>
      <p:sp>
        <p:nvSpPr>
          <p:cNvPr id="145" name="Google Shape;145;p20"/>
          <p:cNvSpPr txBox="1">
            <a:spLocks noGrp="1"/>
          </p:cNvSpPr>
          <p:nvPr>
            <p:ph type="body" idx="4294967295"/>
          </p:nvPr>
        </p:nvSpPr>
        <p:spPr>
          <a:xfrm>
            <a:off x="6286400" y="1850300"/>
            <a:ext cx="2478600" cy="1304026"/>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1600" dirty="0">
                <a:solidFill>
                  <a:schemeClr val="accent1">
                    <a:lumMod val="75000"/>
                  </a:schemeClr>
                </a:solidFill>
              </a:rPr>
              <a:t>MINDSET</a:t>
            </a:r>
            <a:endParaRPr sz="1600" dirty="0">
              <a:solidFill>
                <a:schemeClr val="accent1">
                  <a:lumMod val="75000"/>
                </a:schemeClr>
              </a:solidFill>
            </a:endParaRPr>
          </a:p>
        </p:txBody>
      </p:sp>
      <p:sp>
        <p:nvSpPr>
          <p:cNvPr id="2" name="TextBox 1">
            <a:extLst>
              <a:ext uri="{FF2B5EF4-FFF2-40B4-BE49-F238E27FC236}">
                <a16:creationId xmlns:a16="http://schemas.microsoft.com/office/drawing/2014/main" id="{5AB44529-93FA-4D9E-9BBB-8978D25C1AE7}"/>
              </a:ext>
            </a:extLst>
          </p:cNvPr>
          <p:cNvSpPr txBox="1"/>
          <p:nvPr/>
        </p:nvSpPr>
        <p:spPr>
          <a:xfrm>
            <a:off x="3473302" y="3971162"/>
            <a:ext cx="2402073" cy="338554"/>
          </a:xfrm>
          <a:prstGeom prst="rect">
            <a:avLst/>
          </a:prstGeom>
          <a:noFill/>
        </p:spPr>
        <p:txBody>
          <a:bodyPr wrap="square" rtlCol="0">
            <a:spAutoFit/>
          </a:bodyPr>
          <a:lstStyle/>
          <a:p>
            <a:pPr algn="ctr"/>
            <a:r>
              <a:rPr lang="en-US" sz="1600"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rPr>
              <a:t>LACK OF CONFIDENCE</a:t>
            </a:r>
            <a:endParaRPr lang="en-IN" sz="1600" dirty="0">
              <a:solidFill>
                <a:schemeClr val="accent1">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1"/>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solidFill>
                  <a:schemeClr val="accent3"/>
                </a:solidFill>
              </a:rPr>
              <a:t>CHALLENGES DEEP-DIVE:</a:t>
            </a:r>
            <a:endParaRPr b="1" dirty="0">
              <a:solidFill>
                <a:schemeClr val="accent3"/>
              </a:solidFill>
            </a:endParaRPr>
          </a:p>
        </p:txBody>
      </p:sp>
      <p:sp>
        <p:nvSpPr>
          <p:cNvPr id="151" name="Google Shape;151;p21"/>
          <p:cNvSpPr/>
          <p:nvPr/>
        </p:nvSpPr>
        <p:spPr>
          <a:xfrm>
            <a:off x="432350" y="1304875"/>
            <a:ext cx="2469300" cy="607800"/>
          </a:xfrm>
          <a:prstGeom prst="homePlate">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52" name="Google Shape;152;p21"/>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1</a:t>
            </a:r>
            <a:endParaRPr>
              <a:solidFill>
                <a:schemeClr val="lt1"/>
              </a:solidFill>
            </a:endParaRPr>
          </a:p>
        </p:txBody>
      </p:sp>
      <p:sp>
        <p:nvSpPr>
          <p:cNvPr id="153" name="Google Shape;153;p21"/>
          <p:cNvSpPr txBox="1">
            <a:spLocks noGrp="1"/>
          </p:cNvSpPr>
          <p:nvPr>
            <p:ph type="body" idx="4294967295"/>
          </p:nvPr>
        </p:nvSpPr>
        <p:spPr>
          <a:xfrm>
            <a:off x="432350" y="2070575"/>
            <a:ext cx="2471700" cy="26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u="sng" dirty="0">
                <a:solidFill>
                  <a:srgbClr val="0070C0"/>
                </a:solidFill>
              </a:rPr>
              <a:t>Confusion:</a:t>
            </a:r>
            <a:endParaRPr sz="1600" b="1" u="sng" dirty="0">
              <a:solidFill>
                <a:srgbClr val="0070C0"/>
              </a:solidFill>
            </a:endParaRPr>
          </a:p>
          <a:p>
            <a:pPr marL="0" lvl="0" indent="0" algn="l" rtl="0">
              <a:spcBef>
                <a:spcPts val="800"/>
              </a:spcBef>
              <a:spcAft>
                <a:spcPts val="800"/>
              </a:spcAft>
              <a:buNone/>
            </a:pPr>
            <a:r>
              <a:rPr lang="en" sz="1250" dirty="0">
                <a:solidFill>
                  <a:schemeClr val="accent1">
                    <a:lumMod val="50000"/>
                  </a:schemeClr>
                </a:solidFill>
                <a:latin typeface="Arial"/>
                <a:ea typeface="Arial"/>
                <a:cs typeface="Arial"/>
                <a:sym typeface="Arial"/>
              </a:rPr>
              <a:t>You do many things, but get bothered by thinking that much more </a:t>
            </a:r>
            <a:r>
              <a:rPr lang="en-IN" sz="1250" dirty="0">
                <a:solidFill>
                  <a:schemeClr val="accent1">
                    <a:lumMod val="50000"/>
                  </a:schemeClr>
                </a:solidFill>
                <a:latin typeface="Arial"/>
                <a:ea typeface="Arial"/>
                <a:cs typeface="Arial"/>
                <a:sym typeface="Arial"/>
              </a:rPr>
              <a:t>needs</a:t>
            </a:r>
            <a:r>
              <a:rPr lang="en" sz="1250" dirty="0">
                <a:solidFill>
                  <a:schemeClr val="accent1">
                    <a:lumMod val="50000"/>
                  </a:schemeClr>
                </a:solidFill>
                <a:latin typeface="Arial"/>
                <a:ea typeface="Arial"/>
                <a:cs typeface="Arial"/>
                <a:sym typeface="Arial"/>
              </a:rPr>
              <a:t> to be done. You tell yourself that this is not enough. You get confused many times and your mind forces you to think that you are in a wrong profession, or may be with wrong people or </a:t>
            </a:r>
            <a:r>
              <a:rPr lang="en-IN" sz="1250" dirty="0">
                <a:solidFill>
                  <a:schemeClr val="accent1">
                    <a:lumMod val="50000"/>
                  </a:schemeClr>
                </a:solidFill>
                <a:latin typeface="Arial"/>
                <a:ea typeface="Arial"/>
                <a:cs typeface="Arial"/>
                <a:sym typeface="Arial"/>
              </a:rPr>
              <a:t>in wrong </a:t>
            </a:r>
            <a:r>
              <a:rPr lang="en" sz="1250" dirty="0">
                <a:solidFill>
                  <a:schemeClr val="accent1">
                    <a:lumMod val="50000"/>
                  </a:schemeClr>
                </a:solidFill>
                <a:latin typeface="Arial"/>
                <a:ea typeface="Arial"/>
                <a:cs typeface="Arial"/>
                <a:sym typeface="Arial"/>
              </a:rPr>
              <a:t>environment.</a:t>
            </a:r>
            <a:endParaRPr dirty="0">
              <a:solidFill>
                <a:schemeClr val="accent1">
                  <a:lumMod val="50000"/>
                </a:schemeClr>
              </a:solidFill>
            </a:endParaRPr>
          </a:p>
        </p:txBody>
      </p:sp>
      <p:sp>
        <p:nvSpPr>
          <p:cNvPr id="154" name="Google Shape;154;p21"/>
          <p:cNvSpPr/>
          <p:nvPr/>
        </p:nvSpPr>
        <p:spPr>
          <a:xfrm>
            <a:off x="3044777" y="1304875"/>
            <a:ext cx="2760600" cy="607800"/>
          </a:xfrm>
          <a:prstGeom prst="chevron">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55" name="Google Shape;155;p21"/>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2</a:t>
            </a:r>
            <a:endParaRPr>
              <a:solidFill>
                <a:schemeClr val="lt1"/>
              </a:solidFill>
            </a:endParaRPr>
          </a:p>
        </p:txBody>
      </p:sp>
      <p:sp>
        <p:nvSpPr>
          <p:cNvPr id="156" name="Google Shape;156;p21"/>
          <p:cNvSpPr txBox="1">
            <a:spLocks noGrp="1"/>
          </p:cNvSpPr>
          <p:nvPr>
            <p:ph type="body" idx="4294967295"/>
          </p:nvPr>
        </p:nvSpPr>
        <p:spPr>
          <a:xfrm>
            <a:off x="3336146" y="2070575"/>
            <a:ext cx="2471700" cy="26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u="sng" dirty="0">
                <a:solidFill>
                  <a:srgbClr val="0070C0"/>
                </a:solidFill>
              </a:rPr>
              <a:t>Knowing One’s Talent:</a:t>
            </a:r>
            <a:endParaRPr sz="1600" b="1" u="sng" dirty="0">
              <a:solidFill>
                <a:srgbClr val="0070C0"/>
              </a:solidFill>
            </a:endParaRPr>
          </a:p>
          <a:p>
            <a:pPr marL="0" lvl="0" indent="0" algn="l" rtl="0">
              <a:spcBef>
                <a:spcPts val="800"/>
              </a:spcBef>
              <a:spcAft>
                <a:spcPts val="800"/>
              </a:spcAft>
              <a:buNone/>
            </a:pPr>
            <a:r>
              <a:rPr lang="en" sz="1200" dirty="0">
                <a:solidFill>
                  <a:schemeClr val="accent1">
                    <a:lumMod val="50000"/>
                  </a:schemeClr>
                </a:solidFill>
                <a:highlight>
                  <a:srgbClr val="FFFFFF"/>
                </a:highlight>
                <a:latin typeface="Arial"/>
                <a:ea typeface="Arial"/>
                <a:cs typeface="Arial"/>
                <a:sym typeface="Arial"/>
              </a:rPr>
              <a:t>Not realizing your true potential is probably one of the </a:t>
            </a:r>
            <a:r>
              <a:rPr lang="en-US" sz="1200" dirty="0">
                <a:solidFill>
                  <a:schemeClr val="accent1">
                    <a:lumMod val="50000"/>
                  </a:schemeClr>
                </a:solidFill>
                <a:highlight>
                  <a:srgbClr val="FFFFFF"/>
                </a:highlight>
                <a:latin typeface="Arial"/>
                <a:ea typeface="Arial"/>
                <a:cs typeface="Arial"/>
                <a:sym typeface="Arial"/>
              </a:rPr>
              <a:t>biggest</a:t>
            </a:r>
            <a:r>
              <a:rPr lang="en-IN" sz="1200" dirty="0">
                <a:solidFill>
                  <a:schemeClr val="accent1">
                    <a:lumMod val="50000"/>
                  </a:schemeClr>
                </a:solidFill>
                <a:highlight>
                  <a:srgbClr val="FFFFFF"/>
                </a:highlight>
                <a:latin typeface="Arial"/>
                <a:ea typeface="Arial"/>
                <a:cs typeface="Arial"/>
                <a:sym typeface="Arial"/>
              </a:rPr>
              <a:t> </a:t>
            </a:r>
            <a:r>
              <a:rPr lang="en" sz="1200" dirty="0">
                <a:solidFill>
                  <a:schemeClr val="accent1">
                    <a:lumMod val="50000"/>
                  </a:schemeClr>
                </a:solidFill>
                <a:highlight>
                  <a:srgbClr val="FFFFFF"/>
                </a:highlight>
                <a:latin typeface="Arial"/>
                <a:ea typeface="Arial"/>
                <a:cs typeface="Arial"/>
                <a:sym typeface="Arial"/>
              </a:rPr>
              <a:t>regret. As people get older realizing that you could’ve been more is one of the biggest emotional upheavals you can experience in your life.</a:t>
            </a:r>
            <a:endParaRPr sz="1600" dirty="0">
              <a:solidFill>
                <a:schemeClr val="accent1">
                  <a:lumMod val="50000"/>
                </a:schemeClr>
              </a:solidFill>
            </a:endParaRPr>
          </a:p>
        </p:txBody>
      </p:sp>
      <p:sp>
        <p:nvSpPr>
          <p:cNvPr id="157" name="Google Shape;157;p21"/>
          <p:cNvSpPr/>
          <p:nvPr/>
        </p:nvSpPr>
        <p:spPr>
          <a:xfrm>
            <a:off x="5948502" y="1304875"/>
            <a:ext cx="2760600" cy="607800"/>
          </a:xfrm>
          <a:prstGeom prst="chevron">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58" name="Google Shape;158;p21"/>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3</a:t>
            </a:r>
            <a:endParaRPr>
              <a:solidFill>
                <a:schemeClr val="lt1"/>
              </a:solidFill>
            </a:endParaRPr>
          </a:p>
        </p:txBody>
      </p:sp>
      <p:sp>
        <p:nvSpPr>
          <p:cNvPr id="159" name="Google Shape;159;p21"/>
          <p:cNvSpPr txBox="1">
            <a:spLocks noGrp="1"/>
          </p:cNvSpPr>
          <p:nvPr>
            <p:ph type="body" idx="4294967295"/>
          </p:nvPr>
        </p:nvSpPr>
        <p:spPr>
          <a:xfrm>
            <a:off x="6254226" y="2070575"/>
            <a:ext cx="2471700" cy="26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u="sng" dirty="0">
                <a:solidFill>
                  <a:srgbClr val="0070C0"/>
                </a:solidFill>
              </a:rPr>
              <a:t>Where to Start:</a:t>
            </a:r>
            <a:endParaRPr sz="1600" b="1" u="sng" dirty="0">
              <a:solidFill>
                <a:srgbClr val="0070C0"/>
              </a:solidFill>
            </a:endParaRPr>
          </a:p>
          <a:p>
            <a:pPr marL="0" lvl="0" indent="0" algn="l" rtl="0">
              <a:spcBef>
                <a:spcPts val="800"/>
              </a:spcBef>
              <a:spcAft>
                <a:spcPts val="800"/>
              </a:spcAft>
              <a:buNone/>
            </a:pPr>
            <a:r>
              <a:rPr lang="en" sz="1200" dirty="0">
                <a:solidFill>
                  <a:schemeClr val="accent1">
                    <a:lumMod val="50000"/>
                  </a:schemeClr>
                </a:solidFill>
              </a:rPr>
              <a:t>Self Improvement always need a good mentor who can guide through all clouds of blurred thought, self doubts and and myths.  </a:t>
            </a:r>
            <a:endParaRPr sz="1200" dirty="0">
              <a:solidFill>
                <a:schemeClr val="accent1">
                  <a:lumMod val="50000"/>
                </a:schemeClr>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5"/>
          <p:cNvSpPr txBox="1">
            <a:spLocks noGrp="1"/>
          </p:cNvSpPr>
          <p:nvPr>
            <p:ph type="ctrTitle"/>
          </p:nvPr>
        </p:nvSpPr>
        <p:spPr>
          <a:xfrm>
            <a:off x="2994374" y="834332"/>
            <a:ext cx="5387400" cy="101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0" dirty="0">
                <a:solidFill>
                  <a:schemeClr val="accent3"/>
                </a:solidFill>
              </a:rPr>
              <a:t>IMPLEMENTATION:</a:t>
            </a:r>
            <a:endParaRPr b="0" dirty="0">
              <a:solidFill>
                <a:schemeClr val="accent3"/>
              </a:solidFill>
            </a:endParaRPr>
          </a:p>
        </p:txBody>
      </p:sp>
      <p:sp>
        <p:nvSpPr>
          <p:cNvPr id="183" name="Google Shape;183;p25"/>
          <p:cNvSpPr txBox="1">
            <a:spLocks noGrp="1"/>
          </p:cNvSpPr>
          <p:nvPr>
            <p:ph type="body" idx="1"/>
          </p:nvPr>
        </p:nvSpPr>
        <p:spPr>
          <a:xfrm>
            <a:off x="3057609" y="1810050"/>
            <a:ext cx="5387400" cy="1523400"/>
          </a:xfrm>
          <a:prstGeom prst="rect">
            <a:avLst/>
          </a:prstGeom>
        </p:spPr>
        <p:txBody>
          <a:bodyPr spcFirstLastPara="1" wrap="square" lIns="91425" tIns="91425" rIns="91425" bIns="91425" anchor="t" anchorCtr="0">
            <a:noAutofit/>
          </a:bodyPr>
          <a:lstStyle/>
          <a:p>
            <a:pPr marL="285750" indent="-285750"/>
            <a:r>
              <a:rPr lang="en-IN" dirty="0">
                <a:solidFill>
                  <a:schemeClr val="accent1">
                    <a:lumMod val="75000"/>
                  </a:schemeClr>
                </a:solidFill>
              </a:rPr>
              <a:t>A website will be created </a:t>
            </a:r>
            <a:r>
              <a:rPr lang="en" dirty="0">
                <a:solidFill>
                  <a:schemeClr val="accent1">
                    <a:lumMod val="75000"/>
                  </a:schemeClr>
                </a:solidFill>
              </a:rPr>
              <a:t>in which we will provide </a:t>
            </a:r>
            <a:r>
              <a:rPr lang="en-IN" dirty="0">
                <a:solidFill>
                  <a:schemeClr val="accent1">
                    <a:lumMod val="75000"/>
                  </a:schemeClr>
                </a:solidFill>
              </a:rPr>
              <a:t>the</a:t>
            </a:r>
            <a:r>
              <a:rPr lang="en" dirty="0">
                <a:solidFill>
                  <a:schemeClr val="accent1">
                    <a:lumMod val="75000"/>
                  </a:schemeClr>
                </a:solidFill>
              </a:rPr>
              <a:t> candidate with a series of test</a:t>
            </a:r>
            <a:r>
              <a:rPr lang="en-IN" dirty="0">
                <a:solidFill>
                  <a:schemeClr val="accent1">
                    <a:lumMod val="75000"/>
                  </a:schemeClr>
                </a:solidFill>
              </a:rPr>
              <a:t>s</a:t>
            </a:r>
            <a:r>
              <a:rPr lang="en" dirty="0">
                <a:solidFill>
                  <a:schemeClr val="accent1">
                    <a:lumMod val="75000"/>
                  </a:schemeClr>
                </a:solidFill>
              </a:rPr>
              <a:t> which will contain question</a:t>
            </a:r>
            <a:r>
              <a:rPr lang="en-IN" dirty="0">
                <a:solidFill>
                  <a:schemeClr val="accent1">
                    <a:lumMod val="75000"/>
                  </a:schemeClr>
                </a:solidFill>
              </a:rPr>
              <a:t>s</a:t>
            </a:r>
            <a:r>
              <a:rPr lang="en" dirty="0">
                <a:solidFill>
                  <a:schemeClr val="accent1">
                    <a:lumMod val="75000"/>
                  </a:schemeClr>
                </a:solidFill>
              </a:rPr>
              <a:t> from </a:t>
            </a:r>
            <a:r>
              <a:rPr lang="en-IN" dirty="0">
                <a:solidFill>
                  <a:schemeClr val="accent1">
                    <a:lumMod val="75000"/>
                  </a:schemeClr>
                </a:solidFill>
              </a:rPr>
              <a:t>different</a:t>
            </a:r>
            <a:r>
              <a:rPr lang="en" dirty="0">
                <a:solidFill>
                  <a:schemeClr val="accent1">
                    <a:lumMod val="75000"/>
                  </a:schemeClr>
                </a:solidFill>
              </a:rPr>
              <a:t> topic</a:t>
            </a:r>
            <a:r>
              <a:rPr lang="en-IN" dirty="0">
                <a:solidFill>
                  <a:schemeClr val="accent1">
                    <a:lumMod val="75000"/>
                  </a:schemeClr>
                </a:solidFill>
              </a:rPr>
              <a:t>s </a:t>
            </a:r>
            <a:r>
              <a:rPr lang="en" dirty="0">
                <a:solidFill>
                  <a:schemeClr val="accent1">
                    <a:lumMod val="75000"/>
                  </a:schemeClr>
                </a:solidFill>
              </a:rPr>
              <a:t>(</a:t>
            </a:r>
            <a:r>
              <a:rPr lang="en-US" dirty="0">
                <a:solidFill>
                  <a:schemeClr val="accent1">
                    <a:lumMod val="75000"/>
                  </a:schemeClr>
                </a:solidFill>
              </a:rPr>
              <a:t>apart from </a:t>
            </a:r>
            <a:r>
              <a:rPr lang="en" dirty="0">
                <a:solidFill>
                  <a:schemeClr val="accent1">
                    <a:lumMod val="75000"/>
                  </a:schemeClr>
                </a:solidFill>
              </a:rPr>
              <a:t>working area) which candidate has </a:t>
            </a:r>
            <a:r>
              <a:rPr lang="en-IN" dirty="0">
                <a:solidFill>
                  <a:schemeClr val="accent1">
                    <a:lumMod val="75000"/>
                  </a:schemeClr>
                </a:solidFill>
              </a:rPr>
              <a:t>to</a:t>
            </a:r>
            <a:r>
              <a:rPr lang="en" dirty="0">
                <a:solidFill>
                  <a:schemeClr val="accent1">
                    <a:lumMod val="75000"/>
                  </a:schemeClr>
                </a:solidFill>
              </a:rPr>
              <a:t> opt.</a:t>
            </a:r>
            <a:endParaRPr dirty="0">
              <a:solidFill>
                <a:schemeClr val="accent1">
                  <a:lumMod val="75000"/>
                </a:schemeClr>
              </a:solidFill>
            </a:endParaRPr>
          </a:p>
          <a:p>
            <a:pPr marL="285750" indent="-285750">
              <a:spcBef>
                <a:spcPts val="1600"/>
              </a:spcBef>
            </a:pPr>
            <a:r>
              <a:rPr lang="en" dirty="0">
                <a:solidFill>
                  <a:schemeClr val="accent1">
                    <a:lumMod val="75000"/>
                  </a:schemeClr>
                </a:solidFill>
              </a:rPr>
              <a:t>We will assess those test</a:t>
            </a:r>
            <a:r>
              <a:rPr lang="en-IN" dirty="0">
                <a:solidFill>
                  <a:schemeClr val="accent1">
                    <a:lumMod val="75000"/>
                  </a:schemeClr>
                </a:solidFill>
              </a:rPr>
              <a:t>s</a:t>
            </a:r>
            <a:r>
              <a:rPr lang="en" dirty="0">
                <a:solidFill>
                  <a:schemeClr val="accent1">
                    <a:lumMod val="75000"/>
                  </a:schemeClr>
                </a:solidFill>
              </a:rPr>
              <a:t>. Based on the result</a:t>
            </a:r>
            <a:r>
              <a:rPr lang="en-IN" dirty="0">
                <a:solidFill>
                  <a:schemeClr val="accent1">
                    <a:lumMod val="75000"/>
                  </a:schemeClr>
                </a:solidFill>
              </a:rPr>
              <a:t>s</a:t>
            </a:r>
            <a:r>
              <a:rPr lang="en" dirty="0">
                <a:solidFill>
                  <a:schemeClr val="accent1">
                    <a:lumMod val="75000"/>
                  </a:schemeClr>
                </a:solidFill>
              </a:rPr>
              <a:t>, we will provide the candidate </a:t>
            </a:r>
            <a:r>
              <a:rPr lang="en-IN" dirty="0">
                <a:solidFill>
                  <a:schemeClr val="accent1">
                    <a:lumMod val="75000"/>
                  </a:schemeClr>
                </a:solidFill>
              </a:rPr>
              <a:t>with </a:t>
            </a:r>
            <a:r>
              <a:rPr lang="en" dirty="0">
                <a:solidFill>
                  <a:schemeClr val="accent1">
                    <a:lumMod val="75000"/>
                  </a:schemeClr>
                </a:solidFill>
              </a:rPr>
              <a:t>some suggestion</a:t>
            </a:r>
            <a:r>
              <a:rPr lang="en-IN" dirty="0">
                <a:solidFill>
                  <a:schemeClr val="accent1">
                    <a:lumMod val="75000"/>
                  </a:schemeClr>
                </a:solidFill>
              </a:rPr>
              <a:t>s,</a:t>
            </a:r>
            <a:r>
              <a:rPr lang="en" dirty="0">
                <a:solidFill>
                  <a:schemeClr val="accent1">
                    <a:lumMod val="75000"/>
                  </a:schemeClr>
                </a:solidFill>
              </a:rPr>
              <a:t> project  or task in the topic he excelled. And he will also join the community of people with same area of interest.</a:t>
            </a:r>
            <a:endParaRPr dirty="0">
              <a:solidFill>
                <a:schemeClr val="accent1">
                  <a:lumMod val="75000"/>
                </a:schemeClr>
              </a:solidFill>
            </a:endParaRPr>
          </a:p>
          <a:p>
            <a:pPr marL="285750" indent="-285750">
              <a:spcBef>
                <a:spcPts val="1600"/>
              </a:spcBef>
            </a:pPr>
            <a:r>
              <a:rPr lang="en" dirty="0">
                <a:solidFill>
                  <a:schemeClr val="accent1">
                    <a:lumMod val="75000"/>
                  </a:schemeClr>
                </a:solidFill>
              </a:rPr>
              <a:t>By </a:t>
            </a:r>
            <a:r>
              <a:rPr lang="en-IN" dirty="0">
                <a:solidFill>
                  <a:schemeClr val="accent1">
                    <a:lumMod val="75000"/>
                  </a:schemeClr>
                </a:solidFill>
              </a:rPr>
              <a:t>following </a:t>
            </a:r>
            <a:r>
              <a:rPr lang="en" dirty="0">
                <a:solidFill>
                  <a:schemeClr val="accent1">
                    <a:lumMod val="75000"/>
                  </a:schemeClr>
                </a:solidFill>
              </a:rPr>
              <a:t>this </a:t>
            </a:r>
            <a:r>
              <a:rPr lang="en-IN" dirty="0">
                <a:solidFill>
                  <a:schemeClr val="accent1">
                    <a:lumMod val="75000"/>
                  </a:schemeClr>
                </a:solidFill>
              </a:rPr>
              <a:t>procedure,</a:t>
            </a:r>
            <a:r>
              <a:rPr lang="en" dirty="0">
                <a:solidFill>
                  <a:schemeClr val="accent1">
                    <a:lumMod val="75000"/>
                  </a:schemeClr>
                </a:solidFill>
              </a:rPr>
              <a:t> candidate will </a:t>
            </a:r>
            <a:r>
              <a:rPr lang="en-IN" dirty="0">
                <a:solidFill>
                  <a:schemeClr val="accent1">
                    <a:lumMod val="75000"/>
                  </a:schemeClr>
                </a:solidFill>
              </a:rPr>
              <a:t>be able to </a:t>
            </a:r>
            <a:r>
              <a:rPr lang="en" dirty="0">
                <a:solidFill>
                  <a:schemeClr val="accent1">
                    <a:lumMod val="75000"/>
                  </a:schemeClr>
                </a:solidFill>
              </a:rPr>
              <a:t>find his </a:t>
            </a:r>
            <a:r>
              <a:rPr lang="en-IN" dirty="0">
                <a:solidFill>
                  <a:schemeClr val="accent1">
                    <a:lumMod val="75000"/>
                  </a:schemeClr>
                </a:solidFill>
              </a:rPr>
              <a:t>area of </a:t>
            </a:r>
            <a:r>
              <a:rPr lang="en" dirty="0">
                <a:solidFill>
                  <a:schemeClr val="accent1">
                    <a:lumMod val="75000"/>
                  </a:schemeClr>
                </a:solidFill>
              </a:rPr>
              <a:t>interest. If he wants to discover more he can </a:t>
            </a:r>
            <a:r>
              <a:rPr lang="en-US" dirty="0">
                <a:solidFill>
                  <a:schemeClr val="accent1">
                    <a:lumMod val="75000"/>
                  </a:schemeClr>
                </a:solidFill>
              </a:rPr>
              <a:t>even suggest us for including more areas.</a:t>
            </a:r>
            <a:endParaRPr dirty="0">
              <a:solidFill>
                <a:schemeClr val="accent1">
                  <a:lumMod val="75000"/>
                </a:schemeClr>
              </a:solidFill>
            </a:endParaRPr>
          </a:p>
          <a:p>
            <a:pPr marL="0" lvl="0" indent="0" algn="l" rtl="0">
              <a:spcBef>
                <a:spcPts val="1600"/>
              </a:spcBef>
              <a:spcAft>
                <a:spcPts val="1600"/>
              </a:spcAft>
              <a:buNone/>
            </a:pPr>
            <a:endParaRPr dirty="0">
              <a:solidFill>
                <a:schemeClr val="accent1">
                  <a:lumMod val="75000"/>
                </a:schemeClr>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E2EB3-1EB9-44EA-8430-68761FEEC92F}"/>
              </a:ext>
            </a:extLst>
          </p:cNvPr>
          <p:cNvSpPr>
            <a:spLocks noGrp="1"/>
          </p:cNvSpPr>
          <p:nvPr>
            <p:ph type="title"/>
          </p:nvPr>
        </p:nvSpPr>
        <p:spPr>
          <a:xfrm>
            <a:off x="311700" y="76847"/>
            <a:ext cx="8520600" cy="447692"/>
          </a:xfrm>
        </p:spPr>
        <p:txBody>
          <a:bodyPr/>
          <a:lstStyle/>
          <a:p>
            <a:r>
              <a:rPr lang="en-US" sz="2000" b="1" dirty="0">
                <a:solidFill>
                  <a:schemeClr val="accent3"/>
                </a:solidFill>
              </a:rPr>
              <a:t>FEATURES FOR REVEALING “THE INSIDE YOU”</a:t>
            </a:r>
            <a:endParaRPr lang="en-IN" sz="2000" b="1" dirty="0">
              <a:solidFill>
                <a:schemeClr val="accent3"/>
              </a:solidFill>
            </a:endParaRPr>
          </a:p>
        </p:txBody>
      </p:sp>
      <p:graphicFrame>
        <p:nvGraphicFramePr>
          <p:cNvPr id="8" name="Table 8">
            <a:extLst>
              <a:ext uri="{FF2B5EF4-FFF2-40B4-BE49-F238E27FC236}">
                <a16:creationId xmlns:a16="http://schemas.microsoft.com/office/drawing/2014/main" id="{1326BB8A-FE5B-4A24-9590-73999EE86079}"/>
              </a:ext>
            </a:extLst>
          </p:cNvPr>
          <p:cNvGraphicFramePr>
            <a:graphicFrameLocks noGrp="1"/>
          </p:cNvGraphicFramePr>
          <p:nvPr>
            <p:extLst>
              <p:ext uri="{D42A27DB-BD31-4B8C-83A1-F6EECF244321}">
                <p14:modId xmlns:p14="http://schemas.microsoft.com/office/powerpoint/2010/main" val="1463301997"/>
              </p:ext>
            </p:extLst>
          </p:nvPr>
        </p:nvGraphicFramePr>
        <p:xfrm>
          <a:off x="60251" y="574158"/>
          <a:ext cx="9023497" cy="4442993"/>
        </p:xfrm>
        <a:graphic>
          <a:graphicData uri="http://schemas.openxmlformats.org/drawingml/2006/table">
            <a:tbl>
              <a:tblPr firstRow="1" bandRow="1">
                <a:tableStyleId>{5C22544A-7EE6-4342-B048-85BDC9FD1C3A}</a:tableStyleId>
              </a:tblPr>
              <a:tblGrid>
                <a:gridCol w="2360428">
                  <a:extLst>
                    <a:ext uri="{9D8B030D-6E8A-4147-A177-3AD203B41FA5}">
                      <a16:colId xmlns:a16="http://schemas.microsoft.com/office/drawing/2014/main" val="981347649"/>
                    </a:ext>
                  </a:extLst>
                </a:gridCol>
                <a:gridCol w="6663069">
                  <a:extLst>
                    <a:ext uri="{9D8B030D-6E8A-4147-A177-3AD203B41FA5}">
                      <a16:colId xmlns:a16="http://schemas.microsoft.com/office/drawing/2014/main" val="1335758213"/>
                    </a:ext>
                  </a:extLst>
                </a:gridCol>
              </a:tblGrid>
              <a:tr h="718450">
                <a:tc>
                  <a:txBody>
                    <a:bodyPr/>
                    <a:lstStyle/>
                    <a:p>
                      <a:pPr algn="ctr">
                        <a:lnSpc>
                          <a:spcPct val="200000"/>
                        </a:lnSpc>
                      </a:pPr>
                      <a:r>
                        <a:rPr lang="en-US" sz="1600" dirty="0"/>
                        <a:t>User Registration</a:t>
                      </a:r>
                      <a:endParaRPr lang="en-IN" sz="1600" dirty="0"/>
                    </a:p>
                  </a:txBody>
                  <a:tcPr/>
                </a:tc>
                <a:tc>
                  <a:txBody>
                    <a:bodyPr/>
                    <a:lstStyle/>
                    <a:p>
                      <a:r>
                        <a:rPr lang="en-US" b="0" dirty="0"/>
                        <a:t>User should be able to register to application using Facebook, LinkedIn account, G-mail, Phone number. so that user can get access to the application </a:t>
                      </a:r>
                      <a:endParaRPr lang="en-IN" b="0" dirty="0"/>
                    </a:p>
                  </a:txBody>
                  <a:tcPr/>
                </a:tc>
                <a:extLst>
                  <a:ext uri="{0D108BD9-81ED-4DB2-BD59-A6C34878D82A}">
                    <a16:rowId xmlns:a16="http://schemas.microsoft.com/office/drawing/2014/main" val="68761274"/>
                  </a:ext>
                </a:extLst>
              </a:tr>
              <a:tr h="719620">
                <a:tc>
                  <a:txBody>
                    <a:bodyPr/>
                    <a:lstStyle/>
                    <a:p>
                      <a:pPr algn="ctr">
                        <a:lnSpc>
                          <a:spcPct val="200000"/>
                        </a:lnSpc>
                      </a:pPr>
                      <a:r>
                        <a:rPr lang="en-US" sz="1600" b="1" dirty="0"/>
                        <a:t>User Authentication</a:t>
                      </a:r>
                      <a:endParaRPr lang="en-IN" sz="1600" b="1" dirty="0"/>
                    </a:p>
                  </a:txBody>
                  <a:tcPr/>
                </a:tc>
                <a:tc>
                  <a:txBody>
                    <a:bodyPr/>
                    <a:lstStyle/>
                    <a:p>
                      <a:r>
                        <a:rPr lang="en-US" dirty="0"/>
                        <a:t>User should be able to authenticate himself through single sign in, or OTP or verification code which is sent to the mail id by “Treasure Hunt”. so that user can get access to the application </a:t>
                      </a:r>
                      <a:endParaRPr lang="en-IN" dirty="0"/>
                    </a:p>
                  </a:txBody>
                  <a:tcPr/>
                </a:tc>
                <a:extLst>
                  <a:ext uri="{0D108BD9-81ED-4DB2-BD59-A6C34878D82A}">
                    <a16:rowId xmlns:a16="http://schemas.microsoft.com/office/drawing/2014/main" val="2796462425"/>
                  </a:ext>
                </a:extLst>
              </a:tr>
              <a:tr h="509731">
                <a:tc>
                  <a:txBody>
                    <a:bodyPr/>
                    <a:lstStyle/>
                    <a:p>
                      <a:pPr algn="ctr"/>
                      <a:r>
                        <a:rPr lang="en-US" sz="1600" b="1" dirty="0"/>
                        <a:t>Dashboard</a:t>
                      </a:r>
                      <a:endParaRPr lang="en-IN" sz="1600" b="1" dirty="0"/>
                    </a:p>
                  </a:txBody>
                  <a:tcPr anchor="ctr"/>
                </a:tc>
                <a:tc>
                  <a:txBody>
                    <a:bodyPr/>
                    <a:lstStyle/>
                    <a:p>
                      <a:r>
                        <a:rPr lang="en-US" dirty="0"/>
                        <a:t>A user will be displayed with the series of information which provide users a glance awareness about the application.</a:t>
                      </a:r>
                      <a:endParaRPr lang="en-IN" dirty="0"/>
                    </a:p>
                  </a:txBody>
                  <a:tcPr/>
                </a:tc>
                <a:extLst>
                  <a:ext uri="{0D108BD9-81ED-4DB2-BD59-A6C34878D82A}">
                    <a16:rowId xmlns:a16="http://schemas.microsoft.com/office/drawing/2014/main" val="466129048"/>
                  </a:ext>
                </a:extLst>
              </a:tr>
              <a:tr h="71962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a:t>Personality Quiz</a:t>
                      </a:r>
                      <a:endParaRPr lang="en-IN" sz="1800" b="1" dirty="0"/>
                    </a:p>
                  </a:txBody>
                  <a:tcPr anchor="ctr"/>
                </a:tc>
                <a:tc>
                  <a:txBody>
                    <a:bodyPr/>
                    <a:lstStyle/>
                    <a:p>
                      <a:r>
                        <a:rPr lang="en-US" dirty="0"/>
                        <a:t>User will be able to take the Personality test in order to unleash his/her hidden Talents. Once the test is attempted the website provides the complete picture of the Report .</a:t>
                      </a:r>
                      <a:endParaRPr lang="en-IN" dirty="0"/>
                    </a:p>
                  </a:txBody>
                  <a:tcPr/>
                </a:tc>
                <a:extLst>
                  <a:ext uri="{0D108BD9-81ED-4DB2-BD59-A6C34878D82A}">
                    <a16:rowId xmlns:a16="http://schemas.microsoft.com/office/drawing/2014/main" val="3207122975"/>
                  </a:ext>
                </a:extLst>
              </a:tr>
              <a:tr h="646063">
                <a:tc>
                  <a:txBody>
                    <a:bodyPr/>
                    <a:lstStyle/>
                    <a:p>
                      <a:pPr algn="ctr"/>
                      <a:r>
                        <a:rPr lang="en-US" sz="1600" b="1" dirty="0"/>
                        <a:t>Progress</a:t>
                      </a:r>
                      <a:endParaRPr lang="en-IN" sz="1600" b="1" dirty="0"/>
                    </a:p>
                  </a:txBody>
                  <a:tcPr anchor="ctr"/>
                </a:tc>
                <a:tc>
                  <a:txBody>
                    <a:bodyPr/>
                    <a:lstStyle/>
                    <a:p>
                      <a:r>
                        <a:rPr lang="en-US" dirty="0"/>
                        <a:t>User will be able to know his strengths &amp; weakness’s. Now he can decide for himself. Now he can step out of his comfort zone and can enhance his talents</a:t>
                      </a:r>
                      <a:endParaRPr lang="en-IN" dirty="0"/>
                    </a:p>
                  </a:txBody>
                  <a:tcPr/>
                </a:tc>
                <a:extLst>
                  <a:ext uri="{0D108BD9-81ED-4DB2-BD59-A6C34878D82A}">
                    <a16:rowId xmlns:a16="http://schemas.microsoft.com/office/drawing/2014/main" val="2091279540"/>
                  </a:ext>
                </a:extLst>
              </a:tr>
              <a:tr h="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b="1" dirty="0"/>
                        <a:t>Bookmarks &amp; Events</a:t>
                      </a:r>
                      <a:endParaRPr lang="en-IN" sz="1600" b="1" dirty="0"/>
                    </a:p>
                    <a:p>
                      <a:pPr algn="ctr"/>
                      <a:endParaRPr lang="en-IN" sz="1600" b="1" dirty="0"/>
                    </a:p>
                  </a:txBody>
                  <a:tcPr anchor="ctr"/>
                </a:tc>
                <a:tc>
                  <a:txBody>
                    <a:bodyPr/>
                    <a:lstStyle/>
                    <a:p>
                      <a:r>
                        <a:rPr lang="en-US" dirty="0"/>
                        <a:t>User can even bookmark the events, which he is interested in for future use. At the same time he is also notified with the related events.</a:t>
                      </a:r>
                      <a:endParaRPr lang="en-IN" dirty="0"/>
                    </a:p>
                  </a:txBody>
                  <a:tcPr/>
                </a:tc>
                <a:extLst>
                  <a:ext uri="{0D108BD9-81ED-4DB2-BD59-A6C34878D82A}">
                    <a16:rowId xmlns:a16="http://schemas.microsoft.com/office/drawing/2014/main" val="4177611676"/>
                  </a:ext>
                </a:extLst>
              </a:tr>
              <a:tr h="329826">
                <a:tc>
                  <a:txBody>
                    <a:bodyPr/>
                    <a:lstStyle/>
                    <a:p>
                      <a:pPr algn="ctr"/>
                      <a:r>
                        <a:rPr lang="en-US" sz="1600" b="1" dirty="0"/>
                        <a:t>Community</a:t>
                      </a:r>
                      <a:endParaRPr lang="en-IN" sz="1600" b="1" dirty="0"/>
                    </a:p>
                  </a:txBody>
                  <a:tcPr anchor="ctr"/>
                </a:tc>
                <a:tc>
                  <a:txBody>
                    <a:bodyPr/>
                    <a:lstStyle/>
                    <a:p>
                      <a:r>
                        <a:rPr lang="en-US" dirty="0"/>
                        <a:t>Here a community can be formed where they can participate in groups and can help one another to reach one’s target or dream.</a:t>
                      </a:r>
                      <a:endParaRPr lang="en-IN" dirty="0"/>
                    </a:p>
                  </a:txBody>
                  <a:tcPr/>
                </a:tc>
                <a:extLst>
                  <a:ext uri="{0D108BD9-81ED-4DB2-BD59-A6C34878D82A}">
                    <a16:rowId xmlns:a16="http://schemas.microsoft.com/office/drawing/2014/main" val="2773161792"/>
                  </a:ext>
                </a:extLst>
              </a:tr>
            </a:tbl>
          </a:graphicData>
        </a:graphic>
      </p:graphicFrame>
    </p:spTree>
    <p:extLst>
      <p:ext uri="{BB962C8B-B14F-4D97-AF65-F5344CB8AC3E}">
        <p14:creationId xmlns:p14="http://schemas.microsoft.com/office/powerpoint/2010/main" val="2198445710"/>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366</TotalTime>
  <Words>1124</Words>
  <Application>Microsoft Office PowerPoint</Application>
  <PresentationFormat>On-screen Show (16:9)</PresentationFormat>
  <Paragraphs>92</Paragraphs>
  <Slides>23</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Roboto</vt:lpstr>
      <vt:lpstr>MV Boli</vt:lpstr>
      <vt:lpstr>Cambria</vt:lpstr>
      <vt:lpstr>Comic Sans MS</vt:lpstr>
      <vt:lpstr>Arial</vt:lpstr>
      <vt:lpstr>Calibri Light</vt:lpstr>
      <vt:lpstr>Modern Love</vt:lpstr>
      <vt:lpstr>Geometric</vt:lpstr>
      <vt:lpstr>TREASURE HUNT….                  UNLEASH “THE INSIDE YOU!”  </vt:lpstr>
      <vt:lpstr>WHAT ARE YOUR TALENTS?</vt:lpstr>
      <vt:lpstr>NEED:</vt:lpstr>
      <vt:lpstr>STATISTICS:</vt:lpstr>
      <vt:lpstr>PowerPoint Presentation</vt:lpstr>
      <vt:lpstr>DIFFICULTIES:</vt:lpstr>
      <vt:lpstr>CHALLENGES DEEP-DIVE:</vt:lpstr>
      <vt:lpstr>IMPLEMENTATION:</vt:lpstr>
      <vt:lpstr>FEATURES FOR REVEALING “THE INSIDE YOU”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points that will Unleash  the Hidden Talents</vt:lpstr>
      <vt:lpstr>PowerPoint Presentation</vt:lpstr>
      <vt:lpstr>PowerPoint Presentation</vt:lpstr>
      <vt:lpstr>PowerPoint Presentation</vt:lpstr>
      <vt:lpstr>IMPACT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Uncovering Hidden Talents</dc:title>
  <dc:creator>ankam kranthi</dc:creator>
  <cp:lastModifiedBy>shubham patel</cp:lastModifiedBy>
  <cp:revision>46</cp:revision>
  <dcterms:modified xsi:type="dcterms:W3CDTF">2020-08-18T12:09:29Z</dcterms:modified>
</cp:coreProperties>
</file>